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2"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101" d="100"/>
          <a:sy n="101" d="100"/>
        </p:scale>
        <p:origin x="150" y="4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E09AE2-323C-458B-AE16-5206FAF1BB6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GB"/>
          </a:p>
        </p:txBody>
      </p:sp>
      <p:sp>
        <p:nvSpPr>
          <p:cNvPr id="3" name="Sous-titre 2">
            <a:extLst>
              <a:ext uri="{FF2B5EF4-FFF2-40B4-BE49-F238E27FC236}">
                <a16:creationId xmlns:a16="http://schemas.microsoft.com/office/drawing/2014/main" id="{F8562BAF-E15C-4F62-AC51-DF361CB3C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GB"/>
          </a:p>
        </p:txBody>
      </p:sp>
      <p:sp>
        <p:nvSpPr>
          <p:cNvPr id="4" name="Espace réservé de la date 3">
            <a:extLst>
              <a:ext uri="{FF2B5EF4-FFF2-40B4-BE49-F238E27FC236}">
                <a16:creationId xmlns:a16="http://schemas.microsoft.com/office/drawing/2014/main" id="{8F423A61-233E-46F5-9240-65243F2B6360}"/>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F4A199F2-2114-4030-AFA9-3EB38979E98A}"/>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0B78CEF4-CA26-4232-A60A-1F037DDB533C}"/>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1793595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34BEBE-80D0-4949-A628-D7B68F322D91}"/>
              </a:ext>
            </a:extLst>
          </p:cNvPr>
          <p:cNvSpPr>
            <a:spLocks noGrp="1"/>
          </p:cNvSpPr>
          <p:nvPr>
            <p:ph type="title"/>
          </p:nvPr>
        </p:nvSpPr>
        <p:spPr/>
        <p:txBody>
          <a:bodyPr/>
          <a:lstStyle/>
          <a:p>
            <a:r>
              <a:rPr lang="fr-FR"/>
              <a:t>Modifiez le style du titre</a:t>
            </a:r>
            <a:endParaRPr lang="en-GB"/>
          </a:p>
        </p:txBody>
      </p:sp>
      <p:sp>
        <p:nvSpPr>
          <p:cNvPr id="3" name="Espace réservé du contenu 2">
            <a:extLst>
              <a:ext uri="{FF2B5EF4-FFF2-40B4-BE49-F238E27FC236}">
                <a16:creationId xmlns:a16="http://schemas.microsoft.com/office/drawing/2014/main" id="{C51AEBDB-CFB4-451D-AF30-ABA06AC76D64}"/>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4800D646-23BB-4F9C-8D37-A30B79510C94}"/>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26462C6C-28BA-4F16-9247-21099DE2B5B2}"/>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1D7502FD-7BB6-493F-856D-6F0FAC1A2292}"/>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2448751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46755E-6AE3-4A09-9F22-9C28D05867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GB"/>
          </a:p>
        </p:txBody>
      </p:sp>
      <p:sp>
        <p:nvSpPr>
          <p:cNvPr id="3" name="Espace réservé du texte 2">
            <a:extLst>
              <a:ext uri="{FF2B5EF4-FFF2-40B4-BE49-F238E27FC236}">
                <a16:creationId xmlns:a16="http://schemas.microsoft.com/office/drawing/2014/main" id="{715AECE0-EC9D-43E6-B41C-35FC90A3DC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ED1B3234-2A64-490C-9144-5500CD6637E8}"/>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C83E4473-7994-402E-8C3F-623FAB4DB033}"/>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69C78891-DD75-42C1-94BD-198C6ADE6ABA}"/>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3163202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896CF0-C7FA-4A94-9F1A-8C018FA858E5}"/>
              </a:ext>
            </a:extLst>
          </p:cNvPr>
          <p:cNvSpPr>
            <a:spLocks noGrp="1"/>
          </p:cNvSpPr>
          <p:nvPr>
            <p:ph type="title"/>
          </p:nvPr>
        </p:nvSpPr>
        <p:spPr/>
        <p:txBody>
          <a:bodyPr/>
          <a:lstStyle/>
          <a:p>
            <a:r>
              <a:rPr lang="fr-FR"/>
              <a:t>Modifiez le style du titre</a:t>
            </a:r>
            <a:endParaRPr lang="en-GB"/>
          </a:p>
        </p:txBody>
      </p:sp>
      <p:sp>
        <p:nvSpPr>
          <p:cNvPr id="3" name="Espace réservé du contenu 2">
            <a:extLst>
              <a:ext uri="{FF2B5EF4-FFF2-40B4-BE49-F238E27FC236}">
                <a16:creationId xmlns:a16="http://schemas.microsoft.com/office/drawing/2014/main" id="{EA568331-2D39-4896-B75F-518E80ADAA04}"/>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contenu 3">
            <a:extLst>
              <a:ext uri="{FF2B5EF4-FFF2-40B4-BE49-F238E27FC236}">
                <a16:creationId xmlns:a16="http://schemas.microsoft.com/office/drawing/2014/main" id="{FE534ED5-897B-48A6-A0E3-C6AF5FF6F6D3}"/>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e la date 4">
            <a:extLst>
              <a:ext uri="{FF2B5EF4-FFF2-40B4-BE49-F238E27FC236}">
                <a16:creationId xmlns:a16="http://schemas.microsoft.com/office/drawing/2014/main" id="{8C8C6E7F-D684-4BBD-9579-B24B2650A81B}"/>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6" name="Espace réservé du pied de page 5">
            <a:extLst>
              <a:ext uri="{FF2B5EF4-FFF2-40B4-BE49-F238E27FC236}">
                <a16:creationId xmlns:a16="http://schemas.microsoft.com/office/drawing/2014/main" id="{0A1B3CF6-A2B0-4C00-A019-622F74188352}"/>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434B62A4-CADC-4C21-94F8-F015C1BF60FC}"/>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3760834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45D018-2A34-4417-90F0-219812292005}"/>
              </a:ext>
            </a:extLst>
          </p:cNvPr>
          <p:cNvSpPr>
            <a:spLocks noGrp="1"/>
          </p:cNvSpPr>
          <p:nvPr>
            <p:ph type="title"/>
          </p:nvPr>
        </p:nvSpPr>
        <p:spPr>
          <a:xfrm>
            <a:off x="839788" y="365125"/>
            <a:ext cx="10515600" cy="1325563"/>
          </a:xfrm>
        </p:spPr>
        <p:txBody>
          <a:bodyPr/>
          <a:lstStyle/>
          <a:p>
            <a:r>
              <a:rPr lang="fr-FR"/>
              <a:t>Modifiez le style du titre</a:t>
            </a:r>
            <a:endParaRPr lang="en-GB"/>
          </a:p>
        </p:txBody>
      </p:sp>
      <p:sp>
        <p:nvSpPr>
          <p:cNvPr id="3" name="Espace réservé du texte 2">
            <a:extLst>
              <a:ext uri="{FF2B5EF4-FFF2-40B4-BE49-F238E27FC236}">
                <a16:creationId xmlns:a16="http://schemas.microsoft.com/office/drawing/2014/main" id="{F806FD23-1F3D-457C-A5F2-2E56945986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7B1AC243-0634-4F00-860E-D246E5AD664B}"/>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5" name="Espace réservé du texte 4">
            <a:extLst>
              <a:ext uri="{FF2B5EF4-FFF2-40B4-BE49-F238E27FC236}">
                <a16:creationId xmlns:a16="http://schemas.microsoft.com/office/drawing/2014/main" id="{B057B801-F3D4-4A54-B2EC-0A0E81791B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A9D1533F-94A8-4C3B-A71B-B881E100249B}"/>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7" name="Espace réservé de la date 6">
            <a:extLst>
              <a:ext uri="{FF2B5EF4-FFF2-40B4-BE49-F238E27FC236}">
                <a16:creationId xmlns:a16="http://schemas.microsoft.com/office/drawing/2014/main" id="{99805601-DCDE-443B-AA4C-A67511CBD43F}"/>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8" name="Espace réservé du pied de page 7">
            <a:extLst>
              <a:ext uri="{FF2B5EF4-FFF2-40B4-BE49-F238E27FC236}">
                <a16:creationId xmlns:a16="http://schemas.microsoft.com/office/drawing/2014/main" id="{CAEBDA36-3B65-4D1D-B5B2-E7C3F51C3B3C}"/>
              </a:ext>
            </a:extLst>
          </p:cNvPr>
          <p:cNvSpPr>
            <a:spLocks noGrp="1"/>
          </p:cNvSpPr>
          <p:nvPr>
            <p:ph type="ftr" sz="quarter" idx="11"/>
          </p:nvPr>
        </p:nvSpPr>
        <p:spPr/>
        <p:txBody>
          <a:bodyPr/>
          <a:lstStyle/>
          <a:p>
            <a:endParaRPr lang="en-GB"/>
          </a:p>
        </p:txBody>
      </p:sp>
      <p:sp>
        <p:nvSpPr>
          <p:cNvPr id="9" name="Espace réservé du numéro de diapositive 8">
            <a:extLst>
              <a:ext uri="{FF2B5EF4-FFF2-40B4-BE49-F238E27FC236}">
                <a16:creationId xmlns:a16="http://schemas.microsoft.com/office/drawing/2014/main" id="{1A7B5AE2-579E-449F-A551-FEA08342D3D1}"/>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1891998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7DA4EF-BAFE-4DBA-B533-BDB5EDA4DDAE}"/>
              </a:ext>
            </a:extLst>
          </p:cNvPr>
          <p:cNvSpPr>
            <a:spLocks noGrp="1"/>
          </p:cNvSpPr>
          <p:nvPr>
            <p:ph type="title"/>
          </p:nvPr>
        </p:nvSpPr>
        <p:spPr/>
        <p:txBody>
          <a:bodyPr/>
          <a:lstStyle/>
          <a:p>
            <a:r>
              <a:rPr lang="fr-FR"/>
              <a:t>Modifiez le style du titre</a:t>
            </a:r>
            <a:endParaRPr lang="en-GB"/>
          </a:p>
        </p:txBody>
      </p:sp>
      <p:sp>
        <p:nvSpPr>
          <p:cNvPr id="3" name="Espace réservé de la date 2">
            <a:extLst>
              <a:ext uri="{FF2B5EF4-FFF2-40B4-BE49-F238E27FC236}">
                <a16:creationId xmlns:a16="http://schemas.microsoft.com/office/drawing/2014/main" id="{4319B874-1D19-48E6-8A63-C43633C0DC3C}"/>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4" name="Espace réservé du pied de page 3">
            <a:extLst>
              <a:ext uri="{FF2B5EF4-FFF2-40B4-BE49-F238E27FC236}">
                <a16:creationId xmlns:a16="http://schemas.microsoft.com/office/drawing/2014/main" id="{A7315804-E9EA-40B3-827D-FB7D5284AC22}"/>
              </a:ext>
            </a:extLst>
          </p:cNvPr>
          <p:cNvSpPr>
            <a:spLocks noGrp="1"/>
          </p:cNvSpPr>
          <p:nvPr>
            <p:ph type="ftr" sz="quarter" idx="11"/>
          </p:nvPr>
        </p:nvSpPr>
        <p:spPr/>
        <p:txBody>
          <a:bodyPr/>
          <a:lstStyle/>
          <a:p>
            <a:endParaRPr lang="en-GB"/>
          </a:p>
        </p:txBody>
      </p:sp>
      <p:sp>
        <p:nvSpPr>
          <p:cNvPr id="5" name="Espace réservé du numéro de diapositive 4">
            <a:extLst>
              <a:ext uri="{FF2B5EF4-FFF2-40B4-BE49-F238E27FC236}">
                <a16:creationId xmlns:a16="http://schemas.microsoft.com/office/drawing/2014/main" id="{C346C695-2C3D-409E-8558-58AC0603514E}"/>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233027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4D24BEB-8670-4A99-ADF7-2344FB2188B0}"/>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3" name="Espace réservé du pied de page 2">
            <a:extLst>
              <a:ext uri="{FF2B5EF4-FFF2-40B4-BE49-F238E27FC236}">
                <a16:creationId xmlns:a16="http://schemas.microsoft.com/office/drawing/2014/main" id="{283C90CE-0BBB-4AB3-88AC-29D8C47B6B58}"/>
              </a:ext>
            </a:extLst>
          </p:cNvPr>
          <p:cNvSpPr>
            <a:spLocks noGrp="1"/>
          </p:cNvSpPr>
          <p:nvPr>
            <p:ph type="ftr" sz="quarter" idx="11"/>
          </p:nvPr>
        </p:nvSpPr>
        <p:spPr/>
        <p:txBody>
          <a:bodyPr/>
          <a:lstStyle/>
          <a:p>
            <a:endParaRPr lang="en-GB"/>
          </a:p>
        </p:txBody>
      </p:sp>
      <p:sp>
        <p:nvSpPr>
          <p:cNvPr id="4" name="Espace réservé du numéro de diapositive 3">
            <a:extLst>
              <a:ext uri="{FF2B5EF4-FFF2-40B4-BE49-F238E27FC236}">
                <a16:creationId xmlns:a16="http://schemas.microsoft.com/office/drawing/2014/main" id="{AF23B171-5AED-4CE0-933F-D01A6DE69E86}"/>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3906709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86804F-8CD7-420A-AFA0-46446837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GB"/>
          </a:p>
        </p:txBody>
      </p:sp>
      <p:sp>
        <p:nvSpPr>
          <p:cNvPr id="3" name="Espace réservé du contenu 2">
            <a:extLst>
              <a:ext uri="{FF2B5EF4-FFF2-40B4-BE49-F238E27FC236}">
                <a16:creationId xmlns:a16="http://schemas.microsoft.com/office/drawing/2014/main" id="{6AD9FD2A-5EFC-4449-A87E-1A9742113C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u texte 3">
            <a:extLst>
              <a:ext uri="{FF2B5EF4-FFF2-40B4-BE49-F238E27FC236}">
                <a16:creationId xmlns:a16="http://schemas.microsoft.com/office/drawing/2014/main" id="{D351F193-5208-4183-BD24-F2AC321A6B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0FC68D9A-925F-44A3-A7E2-4483C4ED921F}"/>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6" name="Espace réservé du pied de page 5">
            <a:extLst>
              <a:ext uri="{FF2B5EF4-FFF2-40B4-BE49-F238E27FC236}">
                <a16:creationId xmlns:a16="http://schemas.microsoft.com/office/drawing/2014/main" id="{FE5A9B54-961C-4727-87C8-1503762AD559}"/>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AA292F08-F330-4928-BFD6-A2B10F685DA7}"/>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1643603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0BACE3-FFED-4ECD-874D-031DB0704D8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GB"/>
          </a:p>
        </p:txBody>
      </p:sp>
      <p:sp>
        <p:nvSpPr>
          <p:cNvPr id="3" name="Espace réservé pour une image  2">
            <a:extLst>
              <a:ext uri="{FF2B5EF4-FFF2-40B4-BE49-F238E27FC236}">
                <a16:creationId xmlns:a16="http://schemas.microsoft.com/office/drawing/2014/main" id="{ECCEAAAC-47E8-483B-9415-D858AEA41D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Espace réservé du texte 3">
            <a:extLst>
              <a:ext uri="{FF2B5EF4-FFF2-40B4-BE49-F238E27FC236}">
                <a16:creationId xmlns:a16="http://schemas.microsoft.com/office/drawing/2014/main" id="{FC4B6578-94DD-4FB6-9843-3EA4D381A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AAEB9076-17F6-4EA5-A141-E8A2AD7B3C30}"/>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6" name="Espace réservé du pied de page 5">
            <a:extLst>
              <a:ext uri="{FF2B5EF4-FFF2-40B4-BE49-F238E27FC236}">
                <a16:creationId xmlns:a16="http://schemas.microsoft.com/office/drawing/2014/main" id="{F342D0FA-C0D5-490B-9E93-1339738268C4}"/>
              </a:ext>
            </a:extLst>
          </p:cNvPr>
          <p:cNvSpPr>
            <a:spLocks noGrp="1"/>
          </p:cNvSpPr>
          <p:nvPr>
            <p:ph type="ftr" sz="quarter" idx="11"/>
          </p:nvPr>
        </p:nvSpPr>
        <p:spPr/>
        <p:txBody>
          <a:bodyPr/>
          <a:lstStyle/>
          <a:p>
            <a:endParaRPr lang="en-GB"/>
          </a:p>
        </p:txBody>
      </p:sp>
      <p:sp>
        <p:nvSpPr>
          <p:cNvPr id="7" name="Espace réservé du numéro de diapositive 6">
            <a:extLst>
              <a:ext uri="{FF2B5EF4-FFF2-40B4-BE49-F238E27FC236}">
                <a16:creationId xmlns:a16="http://schemas.microsoft.com/office/drawing/2014/main" id="{3EEEF3FE-DCBD-471B-B754-05E59BABA85B}"/>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3344907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167A5F-0B2F-4A77-93CA-D5A7F6F932F7}"/>
              </a:ext>
            </a:extLst>
          </p:cNvPr>
          <p:cNvSpPr>
            <a:spLocks noGrp="1"/>
          </p:cNvSpPr>
          <p:nvPr>
            <p:ph type="title"/>
          </p:nvPr>
        </p:nvSpPr>
        <p:spPr/>
        <p:txBody>
          <a:bodyPr/>
          <a:lstStyle/>
          <a:p>
            <a:r>
              <a:rPr lang="fr-FR"/>
              <a:t>Modifiez le style du titre</a:t>
            </a:r>
            <a:endParaRPr lang="en-GB"/>
          </a:p>
        </p:txBody>
      </p:sp>
      <p:sp>
        <p:nvSpPr>
          <p:cNvPr id="3" name="Espace réservé du texte vertical 2">
            <a:extLst>
              <a:ext uri="{FF2B5EF4-FFF2-40B4-BE49-F238E27FC236}">
                <a16:creationId xmlns:a16="http://schemas.microsoft.com/office/drawing/2014/main" id="{06D8DB51-8556-4B53-9247-E2712E66C07D}"/>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C07A718E-D7B3-4575-BC2D-4517B5AFF0A7}"/>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6F1C9A06-0E25-46F5-95F6-F08C6B404680}"/>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34319A40-D692-4146-8577-11318CA5D7A6}"/>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2844288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404D5DB-C737-4E38-8B99-2C8950952CB1}"/>
              </a:ext>
            </a:extLst>
          </p:cNvPr>
          <p:cNvSpPr>
            <a:spLocks noGrp="1"/>
          </p:cNvSpPr>
          <p:nvPr>
            <p:ph type="title" orient="vert"/>
          </p:nvPr>
        </p:nvSpPr>
        <p:spPr>
          <a:xfrm>
            <a:off x="8724900" y="365125"/>
            <a:ext cx="2628900" cy="5811838"/>
          </a:xfrm>
        </p:spPr>
        <p:txBody>
          <a:bodyPr vert="eaVert"/>
          <a:lstStyle/>
          <a:p>
            <a:r>
              <a:rPr lang="fr-FR"/>
              <a:t>Modifiez le style du titre</a:t>
            </a:r>
            <a:endParaRPr lang="en-GB"/>
          </a:p>
        </p:txBody>
      </p:sp>
      <p:sp>
        <p:nvSpPr>
          <p:cNvPr id="3" name="Espace réservé du texte vertical 2">
            <a:extLst>
              <a:ext uri="{FF2B5EF4-FFF2-40B4-BE49-F238E27FC236}">
                <a16:creationId xmlns:a16="http://schemas.microsoft.com/office/drawing/2014/main" id="{C463C222-9D09-4EDA-9BB4-798BF148A395}"/>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4E1583AE-24B6-4EE8-9EA5-B05C96A8D243}"/>
              </a:ext>
            </a:extLst>
          </p:cNvPr>
          <p:cNvSpPr>
            <a:spLocks noGrp="1"/>
          </p:cNvSpPr>
          <p:nvPr>
            <p:ph type="dt" sz="half" idx="10"/>
          </p:nvPr>
        </p:nvSpPr>
        <p:spPr/>
        <p:txBody>
          <a:body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8B0B653F-5D98-40FD-B651-6689D0ECCB9C}"/>
              </a:ext>
            </a:extLst>
          </p:cNvPr>
          <p:cNvSpPr>
            <a:spLocks noGrp="1"/>
          </p:cNvSpPr>
          <p:nvPr>
            <p:ph type="ftr" sz="quarter" idx="11"/>
          </p:nvPr>
        </p:nvSpPr>
        <p:spPr/>
        <p:txBody>
          <a:bodyPr/>
          <a:lstStyle/>
          <a:p>
            <a:endParaRPr lang="en-GB"/>
          </a:p>
        </p:txBody>
      </p:sp>
      <p:sp>
        <p:nvSpPr>
          <p:cNvPr id="6" name="Espace réservé du numéro de diapositive 5">
            <a:extLst>
              <a:ext uri="{FF2B5EF4-FFF2-40B4-BE49-F238E27FC236}">
                <a16:creationId xmlns:a16="http://schemas.microsoft.com/office/drawing/2014/main" id="{EEFDE12A-67D9-4DF4-8298-AEC9A63EF699}"/>
              </a:ext>
            </a:extLst>
          </p:cNvPr>
          <p:cNvSpPr>
            <a:spLocks noGrp="1"/>
          </p:cNvSpPr>
          <p:nvPr>
            <p:ph type="sldNum" sz="quarter" idx="12"/>
          </p:nvPr>
        </p:nvSpPr>
        <p:spPr/>
        <p:txBody>
          <a:bodyPr/>
          <a:lstStyle/>
          <a:p>
            <a:fld id="{81DD92CC-FDB6-4F50-9E91-3734136D3FE1}" type="slidenum">
              <a:rPr lang="en-GB" smtClean="0"/>
              <a:t>‹N°›</a:t>
            </a:fld>
            <a:endParaRPr lang="en-GB"/>
          </a:p>
        </p:txBody>
      </p:sp>
    </p:spTree>
    <p:extLst>
      <p:ext uri="{BB962C8B-B14F-4D97-AF65-F5344CB8AC3E}">
        <p14:creationId xmlns:p14="http://schemas.microsoft.com/office/powerpoint/2010/main" val="1950644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271E73C-3678-4B6B-8E71-B200B22B39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GB"/>
          </a:p>
        </p:txBody>
      </p:sp>
      <p:sp>
        <p:nvSpPr>
          <p:cNvPr id="3" name="Espace réservé du texte 2">
            <a:extLst>
              <a:ext uri="{FF2B5EF4-FFF2-40B4-BE49-F238E27FC236}">
                <a16:creationId xmlns:a16="http://schemas.microsoft.com/office/drawing/2014/main" id="{20796CB5-918B-4ABC-94E2-075360CE9C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4" name="Espace réservé de la date 3">
            <a:extLst>
              <a:ext uri="{FF2B5EF4-FFF2-40B4-BE49-F238E27FC236}">
                <a16:creationId xmlns:a16="http://schemas.microsoft.com/office/drawing/2014/main" id="{835633E2-F7FE-4841-B706-61B088C608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D0160C-E672-403E-8159-42CBC76B9490}" type="datetimeFigureOut">
              <a:rPr lang="en-GB" smtClean="0"/>
              <a:t>28/07/2022</a:t>
            </a:fld>
            <a:endParaRPr lang="en-GB"/>
          </a:p>
        </p:txBody>
      </p:sp>
      <p:sp>
        <p:nvSpPr>
          <p:cNvPr id="5" name="Espace réservé du pied de page 4">
            <a:extLst>
              <a:ext uri="{FF2B5EF4-FFF2-40B4-BE49-F238E27FC236}">
                <a16:creationId xmlns:a16="http://schemas.microsoft.com/office/drawing/2014/main" id="{50622B03-B96F-4477-A38B-CFEE044724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Espace réservé du numéro de diapositive 5">
            <a:extLst>
              <a:ext uri="{FF2B5EF4-FFF2-40B4-BE49-F238E27FC236}">
                <a16:creationId xmlns:a16="http://schemas.microsoft.com/office/drawing/2014/main" id="{AA294A41-DE27-4973-B0DF-EB6924588D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D92CC-FDB6-4F50-9E91-3734136D3FE1}" type="slidenum">
              <a:rPr lang="en-GB" smtClean="0"/>
              <a:t>‹N°›</a:t>
            </a:fld>
            <a:endParaRPr lang="en-GB"/>
          </a:p>
        </p:txBody>
      </p:sp>
    </p:spTree>
    <p:extLst>
      <p:ext uri="{BB962C8B-B14F-4D97-AF65-F5344CB8AC3E}">
        <p14:creationId xmlns:p14="http://schemas.microsoft.com/office/powerpoint/2010/main" val="3680230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8.xml"/><Relationship Id="rId5" Type="http://schemas.openxmlformats.org/officeDocument/2006/relationships/image" Target="../media/image6.jpe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4795C3-C02B-41A0-81C7-E5A156C63D60}"/>
              </a:ext>
            </a:extLst>
          </p:cNvPr>
          <p:cNvSpPr>
            <a:spLocks noGrp="1"/>
          </p:cNvSpPr>
          <p:nvPr>
            <p:ph type="title"/>
          </p:nvPr>
        </p:nvSpPr>
        <p:spPr>
          <a:xfrm>
            <a:off x="839788" y="885825"/>
            <a:ext cx="3932237" cy="800100"/>
          </a:xfrm>
        </p:spPr>
        <p:txBody>
          <a:bodyPr/>
          <a:lstStyle/>
          <a:p>
            <a:r>
              <a:rPr lang="en-GB" dirty="0"/>
              <a:t>Objectif:</a:t>
            </a:r>
          </a:p>
        </p:txBody>
      </p:sp>
      <p:sp>
        <p:nvSpPr>
          <p:cNvPr id="4" name="Espace réservé du texte 3">
            <a:extLst>
              <a:ext uri="{FF2B5EF4-FFF2-40B4-BE49-F238E27FC236}">
                <a16:creationId xmlns:a16="http://schemas.microsoft.com/office/drawing/2014/main" id="{B358CB14-36E4-4733-914A-66401694A5D7}"/>
              </a:ext>
            </a:extLst>
          </p:cNvPr>
          <p:cNvSpPr>
            <a:spLocks noGrp="1"/>
          </p:cNvSpPr>
          <p:nvPr>
            <p:ph type="body" sz="half" idx="2"/>
          </p:nvPr>
        </p:nvSpPr>
        <p:spPr>
          <a:xfrm>
            <a:off x="839788" y="1685925"/>
            <a:ext cx="3932237" cy="1181100"/>
          </a:xfrm>
        </p:spPr>
        <p:txBody>
          <a:bodyPr/>
          <a:lstStyle/>
          <a:p>
            <a:pPr marL="285750" indent="-285750">
              <a:buFontTx/>
              <a:buChar char="-"/>
            </a:pPr>
            <a:r>
              <a:rPr lang="fr-FR" dirty="0"/>
              <a:t>Usiner une pièce en plastique résistant pour une modification chimique des petite lames de verre.</a:t>
            </a:r>
          </a:p>
          <a:p>
            <a:pPr marL="285750" indent="-285750">
              <a:buFontTx/>
              <a:buChar char="-"/>
            </a:pPr>
            <a:endParaRPr lang="fr-FR" dirty="0"/>
          </a:p>
          <a:p>
            <a:pPr marL="285750" indent="-285750">
              <a:buFontTx/>
              <a:buChar char="-"/>
            </a:pPr>
            <a:endParaRPr lang="fr-FR" dirty="0"/>
          </a:p>
          <a:p>
            <a:pPr marL="285750" indent="-285750">
              <a:buFontTx/>
              <a:buChar char="-"/>
            </a:pPr>
            <a:endParaRPr lang="fr-FR" dirty="0"/>
          </a:p>
        </p:txBody>
      </p:sp>
      <p:sp>
        <p:nvSpPr>
          <p:cNvPr id="5" name="Titre 1">
            <a:extLst>
              <a:ext uri="{FF2B5EF4-FFF2-40B4-BE49-F238E27FC236}">
                <a16:creationId xmlns:a16="http://schemas.microsoft.com/office/drawing/2014/main" id="{867D218E-329D-4B84-B0DD-FD5D94FFDE6D}"/>
              </a:ext>
            </a:extLst>
          </p:cNvPr>
          <p:cNvSpPr txBox="1">
            <a:spLocks/>
          </p:cNvSpPr>
          <p:nvPr/>
        </p:nvSpPr>
        <p:spPr>
          <a:xfrm>
            <a:off x="706438" y="2628900"/>
            <a:ext cx="3932237" cy="8001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dirty="0" err="1"/>
              <a:t>Prototypage</a:t>
            </a:r>
            <a:r>
              <a:rPr lang="en-GB" dirty="0"/>
              <a:t> </a:t>
            </a:r>
          </a:p>
        </p:txBody>
      </p:sp>
      <p:sp>
        <p:nvSpPr>
          <p:cNvPr id="6" name="Espace réservé du texte 3">
            <a:extLst>
              <a:ext uri="{FF2B5EF4-FFF2-40B4-BE49-F238E27FC236}">
                <a16:creationId xmlns:a16="http://schemas.microsoft.com/office/drawing/2014/main" id="{1851C727-B120-4F9C-8E44-0BC8AB582BD6}"/>
              </a:ext>
            </a:extLst>
          </p:cNvPr>
          <p:cNvSpPr txBox="1">
            <a:spLocks/>
          </p:cNvSpPr>
          <p:nvPr/>
        </p:nvSpPr>
        <p:spPr>
          <a:xfrm>
            <a:off x="706438" y="3429000"/>
            <a:ext cx="3932237" cy="11811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285750" indent="-285750">
              <a:buFontTx/>
              <a:buChar char="-"/>
            </a:pPr>
            <a:r>
              <a:rPr lang="fr-FR" dirty="0"/>
              <a:t>Un model a été déjà designer et imprimer en 3D (SLA_ </a:t>
            </a:r>
            <a:r>
              <a:rPr lang="fr-FR" dirty="0" err="1"/>
              <a:t>Formlab</a:t>
            </a:r>
            <a:r>
              <a:rPr lang="fr-FR" dirty="0"/>
              <a:t> 3) pour maintenir verticalement des lames de verre ronde de diamètre 12mm</a:t>
            </a:r>
          </a:p>
          <a:p>
            <a:pPr marL="285750" indent="-285750">
              <a:buFontTx/>
              <a:buChar char="-"/>
            </a:pPr>
            <a:endParaRPr lang="fr-FR" dirty="0"/>
          </a:p>
          <a:p>
            <a:pPr marL="285750" indent="-285750">
              <a:buFontTx/>
              <a:buChar char="-"/>
            </a:pPr>
            <a:endParaRPr lang="fr-FR" dirty="0"/>
          </a:p>
          <a:p>
            <a:pPr marL="285750" indent="-285750">
              <a:buFontTx/>
              <a:buChar char="-"/>
            </a:pPr>
            <a:endParaRPr lang="fr-FR" dirty="0"/>
          </a:p>
        </p:txBody>
      </p:sp>
      <p:pic>
        <p:nvPicPr>
          <p:cNvPr id="7" name="Espace réservé du contenu 6">
            <a:extLst>
              <a:ext uri="{FF2B5EF4-FFF2-40B4-BE49-F238E27FC236}">
                <a16:creationId xmlns:a16="http://schemas.microsoft.com/office/drawing/2014/main" id="{59BBB88C-3FDB-4802-9D2F-8C2DE6F3166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8309" r="32025" b="31250"/>
          <a:stretch/>
        </p:blipFill>
        <p:spPr>
          <a:xfrm>
            <a:off x="5916220" y="987425"/>
            <a:ext cx="4706135" cy="4873625"/>
          </a:xfrm>
          <a:prstGeom prst="rect">
            <a:avLst/>
          </a:prstGeom>
        </p:spPr>
      </p:pic>
      <p:sp>
        <p:nvSpPr>
          <p:cNvPr id="8" name="Titre 1">
            <a:extLst>
              <a:ext uri="{FF2B5EF4-FFF2-40B4-BE49-F238E27FC236}">
                <a16:creationId xmlns:a16="http://schemas.microsoft.com/office/drawing/2014/main" id="{C0DC71EB-0630-4EA3-A20E-870AB76034F9}"/>
              </a:ext>
            </a:extLst>
          </p:cNvPr>
          <p:cNvSpPr txBox="1">
            <a:spLocks/>
          </p:cNvSpPr>
          <p:nvPr/>
        </p:nvSpPr>
        <p:spPr>
          <a:xfrm>
            <a:off x="706437" y="4371975"/>
            <a:ext cx="3932237" cy="8001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dirty="0" err="1"/>
              <a:t>Contraintes</a:t>
            </a:r>
            <a:r>
              <a:rPr lang="en-GB" dirty="0"/>
              <a:t>  </a:t>
            </a:r>
          </a:p>
        </p:txBody>
      </p:sp>
      <p:sp>
        <p:nvSpPr>
          <p:cNvPr id="9" name="Espace réservé du texte 3">
            <a:extLst>
              <a:ext uri="{FF2B5EF4-FFF2-40B4-BE49-F238E27FC236}">
                <a16:creationId xmlns:a16="http://schemas.microsoft.com/office/drawing/2014/main" id="{FCE1B0F6-7F22-472F-A812-5874D3D0BC35}"/>
              </a:ext>
            </a:extLst>
          </p:cNvPr>
          <p:cNvSpPr txBox="1">
            <a:spLocks/>
          </p:cNvSpPr>
          <p:nvPr/>
        </p:nvSpPr>
        <p:spPr>
          <a:xfrm>
            <a:off x="706436" y="5270500"/>
            <a:ext cx="3932237" cy="11811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285750" indent="-285750">
              <a:buFontTx/>
              <a:buChar char="-"/>
            </a:pPr>
            <a:r>
              <a:rPr lang="fr-FR" dirty="0"/>
              <a:t>Plastique non résistant </a:t>
            </a:r>
          </a:p>
          <a:p>
            <a:pPr marL="285750" indent="-285750">
              <a:buFontTx/>
              <a:buChar char="-"/>
            </a:pPr>
            <a:endParaRPr lang="fr-FR" dirty="0"/>
          </a:p>
          <a:p>
            <a:pPr marL="285750" indent="-285750">
              <a:buFontTx/>
              <a:buChar char="-"/>
            </a:pPr>
            <a:endParaRPr lang="fr-FR" dirty="0"/>
          </a:p>
          <a:p>
            <a:pPr marL="285750" indent="-285750">
              <a:buFontTx/>
              <a:buChar char="-"/>
            </a:pPr>
            <a:endParaRPr lang="fr-FR" dirty="0"/>
          </a:p>
        </p:txBody>
      </p:sp>
    </p:spTree>
    <p:extLst>
      <p:ext uri="{BB962C8B-B14F-4D97-AF65-F5344CB8AC3E}">
        <p14:creationId xmlns:p14="http://schemas.microsoft.com/office/powerpoint/2010/main" val="4207380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4795C3-C02B-41A0-81C7-E5A156C63D60}"/>
              </a:ext>
            </a:extLst>
          </p:cNvPr>
          <p:cNvSpPr>
            <a:spLocks noGrp="1"/>
          </p:cNvSpPr>
          <p:nvPr>
            <p:ph type="title"/>
          </p:nvPr>
        </p:nvSpPr>
        <p:spPr>
          <a:xfrm>
            <a:off x="839788" y="885825"/>
            <a:ext cx="3932237" cy="800100"/>
          </a:xfrm>
        </p:spPr>
        <p:txBody>
          <a:bodyPr/>
          <a:lstStyle/>
          <a:p>
            <a:r>
              <a:rPr lang="en-GB" dirty="0"/>
              <a:t>Details techniques </a:t>
            </a:r>
          </a:p>
        </p:txBody>
      </p:sp>
      <p:sp>
        <p:nvSpPr>
          <p:cNvPr id="4" name="Espace réservé du texte 3">
            <a:extLst>
              <a:ext uri="{FF2B5EF4-FFF2-40B4-BE49-F238E27FC236}">
                <a16:creationId xmlns:a16="http://schemas.microsoft.com/office/drawing/2014/main" id="{B358CB14-36E4-4733-914A-66401694A5D7}"/>
              </a:ext>
            </a:extLst>
          </p:cNvPr>
          <p:cNvSpPr>
            <a:spLocks noGrp="1"/>
          </p:cNvSpPr>
          <p:nvPr>
            <p:ph type="body" sz="half" idx="2"/>
          </p:nvPr>
        </p:nvSpPr>
        <p:spPr>
          <a:xfrm>
            <a:off x="839788" y="1685924"/>
            <a:ext cx="3932237" cy="2114551"/>
          </a:xfrm>
        </p:spPr>
        <p:txBody>
          <a:bodyPr>
            <a:normAutofit lnSpcReduction="10000"/>
          </a:bodyPr>
          <a:lstStyle/>
          <a:p>
            <a:pPr marL="285750" indent="-285750">
              <a:buFontTx/>
              <a:buChar char="-"/>
            </a:pPr>
            <a:r>
              <a:rPr lang="fr-FR" dirty="0"/>
              <a:t>Les lames de verre rondes ont un diamètre de 12 mm, 2 mm seront immerger dans la pièce pour avoir les 10mm restant modifié chimiquement </a:t>
            </a:r>
          </a:p>
          <a:p>
            <a:pPr marL="285750" indent="-285750">
              <a:buFontTx/>
              <a:buChar char="-"/>
            </a:pPr>
            <a:r>
              <a:rPr lang="fr-FR" dirty="0"/>
              <a:t> l’épaisseur des lames de verre est estimé entre 0.13 et 0.16 mm, et donc la largeur des tranchées  doit être entre 0.2 et 0.8 mm pour maintenir la lame verticalement idéalement ou penché légèrement </a:t>
            </a:r>
          </a:p>
          <a:p>
            <a:pPr marL="285750" indent="-285750">
              <a:buFontTx/>
              <a:buChar char="-"/>
            </a:pPr>
            <a:endParaRPr lang="fr-FR" dirty="0"/>
          </a:p>
        </p:txBody>
      </p:sp>
      <p:pic>
        <p:nvPicPr>
          <p:cNvPr id="11" name="Image 10">
            <a:extLst>
              <a:ext uri="{FF2B5EF4-FFF2-40B4-BE49-F238E27FC236}">
                <a16:creationId xmlns:a16="http://schemas.microsoft.com/office/drawing/2014/main" id="{FA6FB9C6-B036-476D-81BE-C1F7FDDA47E9}"/>
              </a:ext>
            </a:extLst>
          </p:cNvPr>
          <p:cNvPicPr>
            <a:picLocks noChangeAspect="1"/>
          </p:cNvPicPr>
          <p:nvPr/>
        </p:nvPicPr>
        <p:blipFill>
          <a:blip r:embed="rId2"/>
          <a:stretch>
            <a:fillRect/>
          </a:stretch>
        </p:blipFill>
        <p:spPr>
          <a:xfrm>
            <a:off x="5697538" y="866775"/>
            <a:ext cx="5572029" cy="5124450"/>
          </a:xfrm>
          <a:prstGeom prst="rect">
            <a:avLst/>
          </a:prstGeom>
        </p:spPr>
      </p:pic>
      <p:cxnSp>
        <p:nvCxnSpPr>
          <p:cNvPr id="13" name="Connecteur droit 12">
            <a:extLst>
              <a:ext uri="{FF2B5EF4-FFF2-40B4-BE49-F238E27FC236}">
                <a16:creationId xmlns:a16="http://schemas.microsoft.com/office/drawing/2014/main" id="{6F4842BF-EF07-4034-8C9C-A6E017E1458D}"/>
              </a:ext>
            </a:extLst>
          </p:cNvPr>
          <p:cNvCxnSpPr>
            <a:cxnSpLocks/>
          </p:cNvCxnSpPr>
          <p:nvPr/>
        </p:nvCxnSpPr>
        <p:spPr>
          <a:xfrm flipV="1">
            <a:off x="7943850" y="704850"/>
            <a:ext cx="0" cy="82867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Connecteur droit 14">
            <a:extLst>
              <a:ext uri="{FF2B5EF4-FFF2-40B4-BE49-F238E27FC236}">
                <a16:creationId xmlns:a16="http://schemas.microsoft.com/office/drawing/2014/main" id="{1F3C8C19-7063-47AC-B995-F5CDB0218CA8}"/>
              </a:ext>
            </a:extLst>
          </p:cNvPr>
          <p:cNvCxnSpPr>
            <a:cxnSpLocks/>
          </p:cNvCxnSpPr>
          <p:nvPr/>
        </p:nvCxnSpPr>
        <p:spPr>
          <a:xfrm flipV="1">
            <a:off x="8724900" y="704850"/>
            <a:ext cx="0" cy="82867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necteur droit avec flèche 16">
            <a:extLst>
              <a:ext uri="{FF2B5EF4-FFF2-40B4-BE49-F238E27FC236}">
                <a16:creationId xmlns:a16="http://schemas.microsoft.com/office/drawing/2014/main" id="{F6818D58-B0F9-40CA-BB22-209931CCC9B9}"/>
              </a:ext>
            </a:extLst>
          </p:cNvPr>
          <p:cNvCxnSpPr/>
          <p:nvPr/>
        </p:nvCxnSpPr>
        <p:spPr>
          <a:xfrm>
            <a:off x="7943850" y="695325"/>
            <a:ext cx="771525" cy="0"/>
          </a:xfrm>
          <a:prstGeom prst="straightConnector1">
            <a:avLst/>
          </a:prstGeom>
          <a:ln w="1905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18" name="ZoneTexte 17">
            <a:extLst>
              <a:ext uri="{FF2B5EF4-FFF2-40B4-BE49-F238E27FC236}">
                <a16:creationId xmlns:a16="http://schemas.microsoft.com/office/drawing/2014/main" id="{E1767C9D-A8A2-4F19-BD0F-D12F32B07AF2}"/>
              </a:ext>
            </a:extLst>
          </p:cNvPr>
          <p:cNvSpPr txBox="1"/>
          <p:nvPr/>
        </p:nvSpPr>
        <p:spPr>
          <a:xfrm>
            <a:off x="8001625" y="227053"/>
            <a:ext cx="723275" cy="369332"/>
          </a:xfrm>
          <a:prstGeom prst="rect">
            <a:avLst/>
          </a:prstGeom>
          <a:noFill/>
        </p:spPr>
        <p:txBody>
          <a:bodyPr wrap="none" rtlCol="0">
            <a:spAutoFit/>
          </a:bodyPr>
          <a:lstStyle/>
          <a:p>
            <a:r>
              <a:rPr lang="en-GB" dirty="0"/>
              <a:t>9 mm</a:t>
            </a:r>
          </a:p>
        </p:txBody>
      </p:sp>
      <p:cxnSp>
        <p:nvCxnSpPr>
          <p:cNvPr id="19" name="Connecteur droit 18">
            <a:extLst>
              <a:ext uri="{FF2B5EF4-FFF2-40B4-BE49-F238E27FC236}">
                <a16:creationId xmlns:a16="http://schemas.microsoft.com/office/drawing/2014/main" id="{E5F3B0E3-6DC7-4D1A-AB5C-5972C6DA0D70}"/>
              </a:ext>
            </a:extLst>
          </p:cNvPr>
          <p:cNvCxnSpPr>
            <a:cxnSpLocks/>
          </p:cNvCxnSpPr>
          <p:nvPr/>
        </p:nvCxnSpPr>
        <p:spPr>
          <a:xfrm flipV="1">
            <a:off x="9229725" y="1590676"/>
            <a:ext cx="1676400"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Connecteur droit 21">
            <a:extLst>
              <a:ext uri="{FF2B5EF4-FFF2-40B4-BE49-F238E27FC236}">
                <a16:creationId xmlns:a16="http://schemas.microsoft.com/office/drawing/2014/main" id="{40B4D720-02D2-4818-9A27-429F08A26748}"/>
              </a:ext>
            </a:extLst>
          </p:cNvPr>
          <p:cNvCxnSpPr>
            <a:cxnSpLocks/>
          </p:cNvCxnSpPr>
          <p:nvPr/>
        </p:nvCxnSpPr>
        <p:spPr>
          <a:xfrm flipV="1">
            <a:off x="9239250" y="1533526"/>
            <a:ext cx="1666875"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avec flèche 25">
            <a:extLst>
              <a:ext uri="{FF2B5EF4-FFF2-40B4-BE49-F238E27FC236}">
                <a16:creationId xmlns:a16="http://schemas.microsoft.com/office/drawing/2014/main" id="{BC68D6F4-D0AA-41D8-B891-1C9BB094AD95}"/>
              </a:ext>
            </a:extLst>
          </p:cNvPr>
          <p:cNvCxnSpPr>
            <a:cxnSpLocks/>
          </p:cNvCxnSpPr>
          <p:nvPr/>
        </p:nvCxnSpPr>
        <p:spPr>
          <a:xfrm>
            <a:off x="10877550" y="1400175"/>
            <a:ext cx="0" cy="952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necteur droit avec flèche 27">
            <a:extLst>
              <a:ext uri="{FF2B5EF4-FFF2-40B4-BE49-F238E27FC236}">
                <a16:creationId xmlns:a16="http://schemas.microsoft.com/office/drawing/2014/main" id="{B9A2E85A-B99A-4B98-A49B-209CC762E990}"/>
              </a:ext>
            </a:extLst>
          </p:cNvPr>
          <p:cNvCxnSpPr>
            <a:cxnSpLocks/>
          </p:cNvCxnSpPr>
          <p:nvPr/>
        </p:nvCxnSpPr>
        <p:spPr>
          <a:xfrm flipV="1">
            <a:off x="10877550" y="1600200"/>
            <a:ext cx="0" cy="952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ZoneTexte 28">
            <a:extLst>
              <a:ext uri="{FF2B5EF4-FFF2-40B4-BE49-F238E27FC236}">
                <a16:creationId xmlns:a16="http://schemas.microsoft.com/office/drawing/2014/main" id="{15885375-F577-4727-8171-D9FB220CA58D}"/>
              </a:ext>
            </a:extLst>
          </p:cNvPr>
          <p:cNvSpPr txBox="1"/>
          <p:nvPr/>
        </p:nvSpPr>
        <p:spPr>
          <a:xfrm rot="5400000">
            <a:off x="10457199" y="1463159"/>
            <a:ext cx="1313180" cy="369332"/>
          </a:xfrm>
          <a:prstGeom prst="rect">
            <a:avLst/>
          </a:prstGeom>
          <a:noFill/>
        </p:spPr>
        <p:txBody>
          <a:bodyPr wrap="none" rtlCol="0">
            <a:spAutoFit/>
          </a:bodyPr>
          <a:lstStyle/>
          <a:p>
            <a:r>
              <a:rPr lang="en-GB" dirty="0"/>
              <a:t>0.2 - 0.8mm</a:t>
            </a:r>
          </a:p>
        </p:txBody>
      </p:sp>
      <p:cxnSp>
        <p:nvCxnSpPr>
          <p:cNvPr id="31" name="Connecteur droit 30">
            <a:extLst>
              <a:ext uri="{FF2B5EF4-FFF2-40B4-BE49-F238E27FC236}">
                <a16:creationId xmlns:a16="http://schemas.microsoft.com/office/drawing/2014/main" id="{D3FEDDAF-9057-4670-8BFD-58BB9D46062B}"/>
              </a:ext>
            </a:extLst>
          </p:cNvPr>
          <p:cNvCxnSpPr>
            <a:cxnSpLocks/>
          </p:cNvCxnSpPr>
          <p:nvPr/>
        </p:nvCxnSpPr>
        <p:spPr>
          <a:xfrm flipV="1">
            <a:off x="10820400" y="3394076"/>
            <a:ext cx="0" cy="25939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Connecteur droit 32">
            <a:extLst>
              <a:ext uri="{FF2B5EF4-FFF2-40B4-BE49-F238E27FC236}">
                <a16:creationId xmlns:a16="http://schemas.microsoft.com/office/drawing/2014/main" id="{51DACA61-136E-4F89-8EE2-10D8698CE9C8}"/>
              </a:ext>
            </a:extLst>
          </p:cNvPr>
          <p:cNvCxnSpPr>
            <a:cxnSpLocks/>
          </p:cNvCxnSpPr>
          <p:nvPr/>
        </p:nvCxnSpPr>
        <p:spPr>
          <a:xfrm flipV="1">
            <a:off x="6848475" y="3556000"/>
            <a:ext cx="0" cy="243204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necteur droit avec flèche 34">
            <a:extLst>
              <a:ext uri="{FF2B5EF4-FFF2-40B4-BE49-F238E27FC236}">
                <a16:creationId xmlns:a16="http://schemas.microsoft.com/office/drawing/2014/main" id="{94337399-C3C1-4C04-84C1-BAAF398492BD}"/>
              </a:ext>
            </a:extLst>
          </p:cNvPr>
          <p:cNvCxnSpPr>
            <a:cxnSpLocks/>
          </p:cNvCxnSpPr>
          <p:nvPr/>
        </p:nvCxnSpPr>
        <p:spPr>
          <a:xfrm>
            <a:off x="6848475" y="5883274"/>
            <a:ext cx="3971925" cy="0"/>
          </a:xfrm>
          <a:prstGeom prst="straightConnector1">
            <a:avLst/>
          </a:prstGeom>
          <a:ln w="19050">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37" name="ZoneTexte 36">
            <a:extLst>
              <a:ext uri="{FF2B5EF4-FFF2-40B4-BE49-F238E27FC236}">
                <a16:creationId xmlns:a16="http://schemas.microsoft.com/office/drawing/2014/main" id="{36FC4E56-6A27-4E1A-921B-820E81D30C80}"/>
              </a:ext>
            </a:extLst>
          </p:cNvPr>
          <p:cNvSpPr txBox="1"/>
          <p:nvPr/>
        </p:nvSpPr>
        <p:spPr>
          <a:xfrm>
            <a:off x="8301037" y="5805011"/>
            <a:ext cx="1047082" cy="369332"/>
          </a:xfrm>
          <a:prstGeom prst="rect">
            <a:avLst/>
          </a:prstGeom>
          <a:noFill/>
        </p:spPr>
        <p:txBody>
          <a:bodyPr wrap="none" rtlCol="0">
            <a:spAutoFit/>
          </a:bodyPr>
          <a:lstStyle/>
          <a:p>
            <a:r>
              <a:rPr lang="en-GB" dirty="0"/>
              <a:t>Ø 45 mm</a:t>
            </a:r>
          </a:p>
        </p:txBody>
      </p:sp>
      <p:cxnSp>
        <p:nvCxnSpPr>
          <p:cNvPr id="40" name="Connecteur droit avec flèche 39">
            <a:extLst>
              <a:ext uri="{FF2B5EF4-FFF2-40B4-BE49-F238E27FC236}">
                <a16:creationId xmlns:a16="http://schemas.microsoft.com/office/drawing/2014/main" id="{288DCC44-6232-494C-A8AF-329FFDB8A560}"/>
              </a:ext>
            </a:extLst>
          </p:cNvPr>
          <p:cNvCxnSpPr>
            <a:cxnSpLocks/>
          </p:cNvCxnSpPr>
          <p:nvPr/>
        </p:nvCxnSpPr>
        <p:spPr>
          <a:xfrm>
            <a:off x="8301037" y="2139948"/>
            <a:ext cx="523541" cy="1004932"/>
          </a:xfrm>
          <a:prstGeom prst="straightConnector1">
            <a:avLst/>
          </a:prstGeom>
          <a:ln w="1905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3" name="Connecteur droit 42">
            <a:extLst>
              <a:ext uri="{FF2B5EF4-FFF2-40B4-BE49-F238E27FC236}">
                <a16:creationId xmlns:a16="http://schemas.microsoft.com/office/drawing/2014/main" id="{0D7FB811-F42B-44F4-AEF9-0DC381F7B0C4}"/>
              </a:ext>
            </a:extLst>
          </p:cNvPr>
          <p:cNvCxnSpPr>
            <a:cxnSpLocks/>
          </p:cNvCxnSpPr>
          <p:nvPr/>
        </p:nvCxnSpPr>
        <p:spPr>
          <a:xfrm flipV="1">
            <a:off x="6648762" y="2136772"/>
            <a:ext cx="1666875" cy="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ZoneTexte 44">
            <a:extLst>
              <a:ext uri="{FF2B5EF4-FFF2-40B4-BE49-F238E27FC236}">
                <a16:creationId xmlns:a16="http://schemas.microsoft.com/office/drawing/2014/main" id="{D30CBEE8-6CFA-403E-92B2-1DB6BDCFDEBB}"/>
              </a:ext>
            </a:extLst>
          </p:cNvPr>
          <p:cNvSpPr txBox="1"/>
          <p:nvPr/>
        </p:nvSpPr>
        <p:spPr>
          <a:xfrm>
            <a:off x="6097008" y="1907143"/>
            <a:ext cx="551754" cy="369332"/>
          </a:xfrm>
          <a:prstGeom prst="rect">
            <a:avLst/>
          </a:prstGeom>
          <a:noFill/>
        </p:spPr>
        <p:txBody>
          <a:bodyPr wrap="none" rtlCol="0">
            <a:spAutoFit/>
          </a:bodyPr>
          <a:lstStyle/>
          <a:p>
            <a:r>
              <a:rPr lang="en-GB" dirty="0"/>
              <a:t>M 5</a:t>
            </a:r>
          </a:p>
        </p:txBody>
      </p:sp>
      <p:sp>
        <p:nvSpPr>
          <p:cNvPr id="46" name="Rectangle 45">
            <a:extLst>
              <a:ext uri="{FF2B5EF4-FFF2-40B4-BE49-F238E27FC236}">
                <a16:creationId xmlns:a16="http://schemas.microsoft.com/office/drawing/2014/main" id="{CD7247EC-DDBD-4F3C-A9FE-24BE9D284A7A}"/>
              </a:ext>
            </a:extLst>
          </p:cNvPr>
          <p:cNvSpPr/>
          <p:nvPr/>
        </p:nvSpPr>
        <p:spPr>
          <a:xfrm>
            <a:off x="922433" y="5206999"/>
            <a:ext cx="3665537" cy="64770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Ellipse 46">
            <a:extLst>
              <a:ext uri="{FF2B5EF4-FFF2-40B4-BE49-F238E27FC236}">
                <a16:creationId xmlns:a16="http://schemas.microsoft.com/office/drawing/2014/main" id="{A9F0ED5C-182E-4795-BB5F-5FBD03184093}"/>
              </a:ext>
            </a:extLst>
          </p:cNvPr>
          <p:cNvSpPr/>
          <p:nvPr/>
        </p:nvSpPr>
        <p:spPr>
          <a:xfrm>
            <a:off x="3517899" y="4718049"/>
            <a:ext cx="641353" cy="647701"/>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1" name="Connecteur droit 50">
            <a:extLst>
              <a:ext uri="{FF2B5EF4-FFF2-40B4-BE49-F238E27FC236}">
                <a16:creationId xmlns:a16="http://schemas.microsoft.com/office/drawing/2014/main" id="{6522E5CC-B8BA-4551-8F32-379CA6805E8B}"/>
              </a:ext>
            </a:extLst>
          </p:cNvPr>
          <p:cNvCxnSpPr>
            <a:cxnSpLocks/>
          </p:cNvCxnSpPr>
          <p:nvPr/>
        </p:nvCxnSpPr>
        <p:spPr>
          <a:xfrm>
            <a:off x="3838575" y="5207001"/>
            <a:ext cx="1066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Connecteur droit 53">
            <a:extLst>
              <a:ext uri="{FF2B5EF4-FFF2-40B4-BE49-F238E27FC236}">
                <a16:creationId xmlns:a16="http://schemas.microsoft.com/office/drawing/2014/main" id="{AB6A7ABB-9CF1-4A12-A9E2-3898DE141DDD}"/>
              </a:ext>
            </a:extLst>
          </p:cNvPr>
          <p:cNvCxnSpPr>
            <a:cxnSpLocks/>
          </p:cNvCxnSpPr>
          <p:nvPr/>
        </p:nvCxnSpPr>
        <p:spPr>
          <a:xfrm>
            <a:off x="3838575" y="5365750"/>
            <a:ext cx="1066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Connecteur droit avec flèche 57">
            <a:extLst>
              <a:ext uri="{FF2B5EF4-FFF2-40B4-BE49-F238E27FC236}">
                <a16:creationId xmlns:a16="http://schemas.microsoft.com/office/drawing/2014/main" id="{7602B3CF-E5C0-4957-8FC5-768966F9FB97}"/>
              </a:ext>
            </a:extLst>
          </p:cNvPr>
          <p:cNvCxnSpPr>
            <a:cxnSpLocks/>
          </p:cNvCxnSpPr>
          <p:nvPr/>
        </p:nvCxnSpPr>
        <p:spPr>
          <a:xfrm>
            <a:off x="4867275" y="5057775"/>
            <a:ext cx="0" cy="952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Connecteur droit avec flèche 58">
            <a:extLst>
              <a:ext uri="{FF2B5EF4-FFF2-40B4-BE49-F238E27FC236}">
                <a16:creationId xmlns:a16="http://schemas.microsoft.com/office/drawing/2014/main" id="{3938F40B-1CC0-4ED8-AC0D-8F227C13F358}"/>
              </a:ext>
            </a:extLst>
          </p:cNvPr>
          <p:cNvCxnSpPr>
            <a:cxnSpLocks/>
          </p:cNvCxnSpPr>
          <p:nvPr/>
        </p:nvCxnSpPr>
        <p:spPr>
          <a:xfrm flipV="1">
            <a:off x="4867275" y="5400675"/>
            <a:ext cx="0" cy="952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0" name="ZoneTexte 59">
            <a:extLst>
              <a:ext uri="{FF2B5EF4-FFF2-40B4-BE49-F238E27FC236}">
                <a16:creationId xmlns:a16="http://schemas.microsoft.com/office/drawing/2014/main" id="{BCFCF3DD-31C2-4921-8FA5-E359EAEEC5B6}"/>
              </a:ext>
            </a:extLst>
          </p:cNvPr>
          <p:cNvSpPr txBox="1"/>
          <p:nvPr/>
        </p:nvSpPr>
        <p:spPr>
          <a:xfrm rot="5400000">
            <a:off x="4709653" y="5106631"/>
            <a:ext cx="776175" cy="369332"/>
          </a:xfrm>
          <a:prstGeom prst="rect">
            <a:avLst/>
          </a:prstGeom>
          <a:noFill/>
        </p:spPr>
        <p:txBody>
          <a:bodyPr wrap="none" rtlCol="0">
            <a:spAutoFit/>
          </a:bodyPr>
          <a:lstStyle/>
          <a:p>
            <a:r>
              <a:rPr lang="en-GB" dirty="0"/>
              <a:t> 2 mm</a:t>
            </a:r>
          </a:p>
        </p:txBody>
      </p:sp>
    </p:spTree>
    <p:extLst>
      <p:ext uri="{BB962C8B-B14F-4D97-AF65-F5344CB8AC3E}">
        <p14:creationId xmlns:p14="http://schemas.microsoft.com/office/powerpoint/2010/main" val="2321301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4795C3-C02B-41A0-81C7-E5A156C63D60}"/>
              </a:ext>
            </a:extLst>
          </p:cNvPr>
          <p:cNvSpPr>
            <a:spLocks noGrp="1"/>
          </p:cNvSpPr>
          <p:nvPr>
            <p:ph type="title"/>
          </p:nvPr>
        </p:nvSpPr>
        <p:spPr>
          <a:xfrm>
            <a:off x="790575" y="628650"/>
            <a:ext cx="3932237" cy="800100"/>
          </a:xfrm>
        </p:spPr>
        <p:txBody>
          <a:bodyPr>
            <a:normAutofit/>
          </a:bodyPr>
          <a:lstStyle/>
          <a:p>
            <a:r>
              <a:rPr lang="en-GB" dirty="0" err="1"/>
              <a:t>Matérieux</a:t>
            </a:r>
            <a:r>
              <a:rPr lang="en-GB" dirty="0"/>
              <a:t> </a:t>
            </a:r>
          </a:p>
        </p:txBody>
      </p:sp>
      <p:sp>
        <p:nvSpPr>
          <p:cNvPr id="4" name="Espace réservé du texte 3">
            <a:extLst>
              <a:ext uri="{FF2B5EF4-FFF2-40B4-BE49-F238E27FC236}">
                <a16:creationId xmlns:a16="http://schemas.microsoft.com/office/drawing/2014/main" id="{B358CB14-36E4-4733-914A-66401694A5D7}"/>
              </a:ext>
            </a:extLst>
          </p:cNvPr>
          <p:cNvSpPr>
            <a:spLocks noGrp="1"/>
          </p:cNvSpPr>
          <p:nvPr>
            <p:ph type="body" sz="half" idx="2"/>
          </p:nvPr>
        </p:nvSpPr>
        <p:spPr>
          <a:xfrm>
            <a:off x="790575" y="1428749"/>
            <a:ext cx="3932237" cy="2114551"/>
          </a:xfrm>
        </p:spPr>
        <p:txBody>
          <a:bodyPr>
            <a:normAutofit/>
          </a:bodyPr>
          <a:lstStyle/>
          <a:p>
            <a:pPr marL="285750" indent="-285750">
              <a:buFontTx/>
              <a:buChar char="-"/>
            </a:pPr>
            <a:r>
              <a:rPr lang="fr-FR" dirty="0"/>
              <a:t>On dispose des tige de </a:t>
            </a:r>
            <a:r>
              <a:rPr lang="fr-FR" dirty="0" err="1"/>
              <a:t>peek</a:t>
            </a:r>
            <a:r>
              <a:rPr lang="fr-FR" dirty="0"/>
              <a:t> qui est choisi par rapport à sa compatibilité avec les produits chimique utilisé notamment la température de réaction </a:t>
            </a:r>
          </a:p>
          <a:p>
            <a:pPr marL="285750" indent="-285750">
              <a:buFontTx/>
              <a:buChar char="-"/>
            </a:pPr>
            <a:r>
              <a:rPr lang="fr-FR" dirty="0"/>
              <a:t>Une tige en téflon fileté (M5) pour maintenir et retirer la pièce du bain de réaction .</a:t>
            </a:r>
          </a:p>
          <a:p>
            <a:pPr marL="285750" indent="-285750">
              <a:buFontTx/>
              <a:buChar char="-"/>
            </a:pPr>
            <a:endParaRPr lang="fr-FR" dirty="0"/>
          </a:p>
        </p:txBody>
      </p:sp>
      <p:pic>
        <p:nvPicPr>
          <p:cNvPr id="30" name="Image 29">
            <a:extLst>
              <a:ext uri="{FF2B5EF4-FFF2-40B4-BE49-F238E27FC236}">
                <a16:creationId xmlns:a16="http://schemas.microsoft.com/office/drawing/2014/main" id="{37C8BF3E-71C7-4AE1-8886-0729A51CC60C}"/>
              </a:ext>
            </a:extLst>
          </p:cNvPr>
          <p:cNvPicPr>
            <a:picLocks noChangeAspect="1"/>
          </p:cNvPicPr>
          <p:nvPr/>
        </p:nvPicPr>
        <p:blipFill rotWithShape="1">
          <a:blip r:embed="rId2">
            <a:extLst>
              <a:ext uri="{28A0092B-C50C-407E-A947-70E740481C1C}">
                <a14:useLocalDpi xmlns:a14="http://schemas.microsoft.com/office/drawing/2010/main" val="0"/>
              </a:ext>
            </a:extLst>
          </a:blip>
          <a:srcRect t="23889" b="33472"/>
          <a:stretch/>
        </p:blipFill>
        <p:spPr>
          <a:xfrm>
            <a:off x="8315325" y="504825"/>
            <a:ext cx="3086100" cy="2924175"/>
          </a:xfrm>
          <a:prstGeom prst="rect">
            <a:avLst/>
          </a:prstGeom>
        </p:spPr>
      </p:pic>
      <p:pic>
        <p:nvPicPr>
          <p:cNvPr id="32" name="Image 31">
            <a:extLst>
              <a:ext uri="{FF2B5EF4-FFF2-40B4-BE49-F238E27FC236}">
                <a16:creationId xmlns:a16="http://schemas.microsoft.com/office/drawing/2014/main" id="{BC4F9EB3-DA09-4568-9BE8-A2476F29EC2F}"/>
              </a:ext>
            </a:extLst>
          </p:cNvPr>
          <p:cNvPicPr>
            <a:picLocks noChangeAspect="1"/>
          </p:cNvPicPr>
          <p:nvPr/>
        </p:nvPicPr>
        <p:blipFill>
          <a:blip r:embed="rId3"/>
          <a:stretch>
            <a:fillRect/>
          </a:stretch>
        </p:blipFill>
        <p:spPr>
          <a:xfrm>
            <a:off x="8086725" y="3429000"/>
            <a:ext cx="3886200" cy="2352675"/>
          </a:xfrm>
          <a:prstGeom prst="rect">
            <a:avLst/>
          </a:prstGeom>
        </p:spPr>
      </p:pic>
      <p:pic>
        <p:nvPicPr>
          <p:cNvPr id="36" name="Image 35">
            <a:extLst>
              <a:ext uri="{FF2B5EF4-FFF2-40B4-BE49-F238E27FC236}">
                <a16:creationId xmlns:a16="http://schemas.microsoft.com/office/drawing/2014/main" id="{4D1C1B2D-2286-4C80-AE3B-E43E149A88E3}"/>
              </a:ext>
            </a:extLst>
          </p:cNvPr>
          <p:cNvPicPr>
            <a:picLocks noChangeAspect="1"/>
          </p:cNvPicPr>
          <p:nvPr/>
        </p:nvPicPr>
        <p:blipFill rotWithShape="1">
          <a:blip r:embed="rId4">
            <a:extLst>
              <a:ext uri="{28A0092B-C50C-407E-A947-70E740481C1C}">
                <a14:useLocalDpi xmlns:a14="http://schemas.microsoft.com/office/drawing/2010/main" val="0"/>
              </a:ext>
            </a:extLst>
          </a:blip>
          <a:srcRect l="25790"/>
          <a:stretch/>
        </p:blipFill>
        <p:spPr>
          <a:xfrm>
            <a:off x="3714751" y="3372901"/>
            <a:ext cx="3390900" cy="3418424"/>
          </a:xfrm>
          <a:prstGeom prst="rect">
            <a:avLst/>
          </a:prstGeom>
        </p:spPr>
      </p:pic>
      <p:pic>
        <p:nvPicPr>
          <p:cNvPr id="38" name="Image 37">
            <a:extLst>
              <a:ext uri="{FF2B5EF4-FFF2-40B4-BE49-F238E27FC236}">
                <a16:creationId xmlns:a16="http://schemas.microsoft.com/office/drawing/2014/main" id="{F58E9C7A-B611-4492-A886-E727EC7D389A}"/>
              </a:ext>
            </a:extLst>
          </p:cNvPr>
          <p:cNvPicPr>
            <a:picLocks noChangeAspect="1"/>
          </p:cNvPicPr>
          <p:nvPr/>
        </p:nvPicPr>
        <p:blipFill rotWithShape="1">
          <a:blip r:embed="rId5">
            <a:extLst>
              <a:ext uri="{28A0092B-C50C-407E-A947-70E740481C1C}">
                <a14:useLocalDpi xmlns:a14="http://schemas.microsoft.com/office/drawing/2010/main" val="0"/>
              </a:ext>
            </a:extLst>
          </a:blip>
          <a:srcRect l="27140" t="21250" r="32752" b="15695"/>
          <a:stretch/>
        </p:blipFill>
        <p:spPr>
          <a:xfrm>
            <a:off x="268288" y="3372901"/>
            <a:ext cx="2943224" cy="3461719"/>
          </a:xfrm>
          <a:prstGeom prst="rect">
            <a:avLst/>
          </a:prstGeom>
        </p:spPr>
      </p:pic>
    </p:spTree>
    <p:extLst>
      <p:ext uri="{BB962C8B-B14F-4D97-AF65-F5344CB8AC3E}">
        <p14:creationId xmlns:p14="http://schemas.microsoft.com/office/powerpoint/2010/main" val="2560202228"/>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TotalTime>
  <Words>171</Words>
  <Application>Microsoft Office PowerPoint</Application>
  <PresentationFormat>Grand écran</PresentationFormat>
  <Paragraphs>20</Paragraphs>
  <Slides>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vt:i4>
      </vt:variant>
    </vt:vector>
  </HeadingPairs>
  <TitlesOfParts>
    <vt:vector size="7" baseType="lpstr">
      <vt:lpstr>Arial</vt:lpstr>
      <vt:lpstr>Calibri</vt:lpstr>
      <vt:lpstr>Calibri Light</vt:lpstr>
      <vt:lpstr>Thème Office</vt:lpstr>
      <vt:lpstr>Objectif:</vt:lpstr>
      <vt:lpstr>Details techniques </vt:lpstr>
      <vt:lpstr>Matérieux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Labo</dc:creator>
  <cp:lastModifiedBy>Labo</cp:lastModifiedBy>
  <cp:revision>6</cp:revision>
  <dcterms:created xsi:type="dcterms:W3CDTF">2022-07-28T10:25:27Z</dcterms:created>
  <dcterms:modified xsi:type="dcterms:W3CDTF">2022-07-28T13:09:14Z</dcterms:modified>
</cp:coreProperties>
</file>