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1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30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75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78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30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93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69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37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38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21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8819-FADA-4F7C-9CDC-F7FE3C45199A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AF8B9-975C-44EC-8C9D-E832475FB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65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131840" y="2708920"/>
            <a:ext cx="19442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527884" y="317232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JEU DE GLISSE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H="1" flipV="1">
            <a:off x="2476276" y="2172409"/>
            <a:ext cx="1241840" cy="61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04072" y="248004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FS2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358076" y="15366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FS1</a:t>
            </a:r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1547664" y="3541658"/>
            <a:ext cx="1584176" cy="111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654022" y="3367991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FS3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150586" y="412056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FS4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287276" y="4005064"/>
            <a:ext cx="1076812" cy="1197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854020" y="438547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FS5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5076056" y="3356992"/>
            <a:ext cx="129614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860032" y="407988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FS6</a:t>
            </a:r>
            <a:endParaRPr lang="fr-FR" dirty="0"/>
          </a:p>
        </p:txBody>
      </p:sp>
      <p:cxnSp>
        <p:nvCxnSpPr>
          <p:cNvPr id="27" name="Connecteur droit 26"/>
          <p:cNvCxnSpPr>
            <a:stCxn id="4" idx="0"/>
          </p:cNvCxnSpPr>
          <p:nvPr/>
        </p:nvCxnSpPr>
        <p:spPr>
          <a:xfrm flipV="1">
            <a:off x="4103948" y="112474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4" idx="2"/>
          </p:cNvCxnSpPr>
          <p:nvPr/>
        </p:nvCxnSpPr>
        <p:spPr>
          <a:xfrm flipH="1">
            <a:off x="1553933" y="3356992"/>
            <a:ext cx="1577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2872849" y="3815248"/>
            <a:ext cx="970454" cy="126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436096" y="26996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FS7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771800" y="260648"/>
            <a:ext cx="32403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2931337" y="369530"/>
            <a:ext cx="3224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sous forme de jeu(différents types de glissements)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541206" y="1533840"/>
            <a:ext cx="187055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" y="3068960"/>
            <a:ext cx="1553932" cy="74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-65764" y="3137998"/>
            <a:ext cx="173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Ni trop facile ,ni </a:t>
            </a:r>
          </a:p>
          <a:p>
            <a:r>
              <a:rPr lang="fr-FR" dirty="0" smtClean="0"/>
              <a:t>Trop dur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613214" y="1573490"/>
            <a:ext cx="172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 coupant</a:t>
            </a:r>
          </a:p>
          <a:p>
            <a:r>
              <a:rPr lang="fr-FR" dirty="0" smtClean="0"/>
              <a:t>+ ni trop lourd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179512" y="4493399"/>
            <a:ext cx="1224136" cy="735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297107" y="46289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Recyclés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1763688" y="5157192"/>
            <a:ext cx="1872208" cy="102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797598" y="5260032"/>
            <a:ext cx="2628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Challenge+</a:t>
            </a:r>
          </a:p>
          <a:p>
            <a:r>
              <a:rPr lang="fr-FR" dirty="0" smtClean="0"/>
              <a:t>Récompense+ </a:t>
            </a:r>
          </a:p>
          <a:p>
            <a:r>
              <a:rPr lang="fr-FR" dirty="0" smtClean="0"/>
              <a:t>temps imparti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5436096" y="5260032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5714963" y="5446439"/>
            <a:ext cx="1935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Matériaux solides+ flexibilité des matériaux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6443393" y="3210006"/>
            <a:ext cx="1584991" cy="795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6443393" y="33794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transportable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7020272" y="18864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pieuvre du jeu de glisse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4468439" y="20608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FS8</a:t>
            </a:r>
            <a:endParaRPr lang="fr-FR" dirty="0"/>
          </a:p>
        </p:txBody>
      </p:sp>
      <p:cxnSp>
        <p:nvCxnSpPr>
          <p:cNvPr id="54" name="Connecteur droit 53"/>
          <p:cNvCxnSpPr>
            <a:stCxn id="4" idx="7"/>
          </p:cNvCxnSpPr>
          <p:nvPr/>
        </p:nvCxnSpPr>
        <p:spPr>
          <a:xfrm flipV="1">
            <a:off x="4791332" y="1844824"/>
            <a:ext cx="2444556" cy="1053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325237" y="1533840"/>
            <a:ext cx="1818763" cy="837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380312" y="160758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Petit quizz de compréhension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39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53884"/>
              </p:ext>
            </p:extLst>
          </p:nvPr>
        </p:nvGraphicFramePr>
        <p:xfrm>
          <a:off x="457200" y="260350"/>
          <a:ext cx="829151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757"/>
                <a:gridCol w="414575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 de la fonction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Désignation de la fonction de service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Expérimenter</a:t>
                      </a:r>
                      <a:r>
                        <a:rPr lang="fr-FR" baseline="0" dirty="0" smtClean="0"/>
                        <a:t> la physique du phénomène de glisse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sécurité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Une</a:t>
                      </a:r>
                      <a:r>
                        <a:rPr lang="fr-FR" baseline="0" dirty="0" smtClean="0"/>
                        <a:t> tranche d’âge de 6 à 12 ans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budget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L’amusement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résistance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Dimension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FS8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Apprendre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848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99</Words>
  <Application>Microsoft Office PowerPoint</Application>
  <PresentationFormat>Affichage à l'écran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3700653</dc:creator>
  <cp:lastModifiedBy>3700653</cp:lastModifiedBy>
  <cp:revision>5</cp:revision>
  <dcterms:created xsi:type="dcterms:W3CDTF">2018-04-30T11:12:14Z</dcterms:created>
  <dcterms:modified xsi:type="dcterms:W3CDTF">2018-04-30T12:02:36Z</dcterms:modified>
</cp:coreProperties>
</file>