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8819-FADA-4F7C-9CDC-F7FE3C45199A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AF8B9-975C-44EC-8C9D-E832475FB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1918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8819-FADA-4F7C-9CDC-F7FE3C45199A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AF8B9-975C-44EC-8C9D-E832475FB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303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8819-FADA-4F7C-9CDC-F7FE3C45199A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AF8B9-975C-44EC-8C9D-E832475FB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6751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8819-FADA-4F7C-9CDC-F7FE3C45199A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AF8B9-975C-44EC-8C9D-E832475FB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3788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8819-FADA-4F7C-9CDC-F7FE3C45199A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AF8B9-975C-44EC-8C9D-E832475FB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5304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8819-FADA-4F7C-9CDC-F7FE3C45199A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AF8B9-975C-44EC-8C9D-E832475FB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2934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8819-FADA-4F7C-9CDC-F7FE3C45199A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AF8B9-975C-44EC-8C9D-E832475FB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07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8819-FADA-4F7C-9CDC-F7FE3C45199A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AF8B9-975C-44EC-8C9D-E832475FB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7697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8819-FADA-4F7C-9CDC-F7FE3C45199A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AF8B9-975C-44EC-8C9D-E832475FB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9371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8819-FADA-4F7C-9CDC-F7FE3C45199A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AF8B9-975C-44EC-8C9D-E832475FB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3381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8819-FADA-4F7C-9CDC-F7FE3C45199A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AF8B9-975C-44EC-8C9D-E832475FB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6217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68819-FADA-4F7C-9CDC-F7FE3C45199A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AF8B9-975C-44EC-8C9D-E832475FB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7653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3131840" y="2708920"/>
            <a:ext cx="1944216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3527884" y="3172326"/>
            <a:ext cx="1836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JEU DE GLISSE</a:t>
            </a:r>
            <a:endParaRPr lang="fr-FR" dirty="0"/>
          </a:p>
        </p:txBody>
      </p:sp>
      <p:cxnSp>
        <p:nvCxnSpPr>
          <p:cNvPr id="9" name="Connecteur droit 8"/>
          <p:cNvCxnSpPr/>
          <p:nvPr/>
        </p:nvCxnSpPr>
        <p:spPr>
          <a:xfrm flipH="1" flipV="1">
            <a:off x="2476276" y="2172409"/>
            <a:ext cx="1241840" cy="6152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2104072" y="2480043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FS2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3358076" y="153661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FS1</a:t>
            </a:r>
            <a:endParaRPr lang="fr-FR" dirty="0"/>
          </a:p>
        </p:txBody>
      </p:sp>
      <p:cxnSp>
        <p:nvCxnSpPr>
          <p:cNvPr id="14" name="Connecteur droit 13"/>
          <p:cNvCxnSpPr/>
          <p:nvPr/>
        </p:nvCxnSpPr>
        <p:spPr>
          <a:xfrm flipH="1">
            <a:off x="1547664" y="3541658"/>
            <a:ext cx="1584176" cy="11114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1654022" y="3367991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FS3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2150586" y="4120569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FS4</a:t>
            </a:r>
            <a:endParaRPr lang="fr-FR" dirty="0"/>
          </a:p>
        </p:txBody>
      </p:sp>
      <p:cxnSp>
        <p:nvCxnSpPr>
          <p:cNvPr id="20" name="Connecteur droit 19"/>
          <p:cNvCxnSpPr/>
          <p:nvPr/>
        </p:nvCxnSpPr>
        <p:spPr>
          <a:xfrm>
            <a:off x="4287276" y="4005064"/>
            <a:ext cx="1076812" cy="11979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2854020" y="4385475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FS5</a:t>
            </a:r>
            <a:endParaRPr lang="fr-FR" dirty="0"/>
          </a:p>
        </p:txBody>
      </p:sp>
      <p:cxnSp>
        <p:nvCxnSpPr>
          <p:cNvPr id="23" name="Connecteur droit 22"/>
          <p:cNvCxnSpPr/>
          <p:nvPr/>
        </p:nvCxnSpPr>
        <p:spPr>
          <a:xfrm>
            <a:off x="5076056" y="3356992"/>
            <a:ext cx="1296144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4860032" y="4079889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FS6</a:t>
            </a:r>
            <a:endParaRPr lang="fr-FR" dirty="0"/>
          </a:p>
        </p:txBody>
      </p:sp>
      <p:cxnSp>
        <p:nvCxnSpPr>
          <p:cNvPr id="27" name="Connecteur droit 26"/>
          <p:cNvCxnSpPr>
            <a:stCxn id="4" idx="0"/>
          </p:cNvCxnSpPr>
          <p:nvPr/>
        </p:nvCxnSpPr>
        <p:spPr>
          <a:xfrm flipV="1">
            <a:off x="4103948" y="1124744"/>
            <a:ext cx="0" cy="15841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>
            <a:stCxn id="4" idx="2"/>
          </p:cNvCxnSpPr>
          <p:nvPr/>
        </p:nvCxnSpPr>
        <p:spPr>
          <a:xfrm flipH="1">
            <a:off x="1553933" y="3356992"/>
            <a:ext cx="157790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 flipH="1">
            <a:off x="2872849" y="3815248"/>
            <a:ext cx="970454" cy="12699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ZoneTexte 31"/>
          <p:cNvSpPr txBox="1"/>
          <p:nvPr/>
        </p:nvSpPr>
        <p:spPr>
          <a:xfrm>
            <a:off x="5436096" y="269962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FS7</a:t>
            </a:r>
            <a:endParaRPr lang="fr-FR" dirty="0"/>
          </a:p>
        </p:txBody>
      </p:sp>
      <p:sp>
        <p:nvSpPr>
          <p:cNvPr id="35" name="Rectangle 34"/>
          <p:cNvSpPr/>
          <p:nvPr/>
        </p:nvSpPr>
        <p:spPr>
          <a:xfrm>
            <a:off x="2771800" y="260648"/>
            <a:ext cx="3240360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ZoneTexte 35"/>
          <p:cNvSpPr txBox="1"/>
          <p:nvPr/>
        </p:nvSpPr>
        <p:spPr>
          <a:xfrm>
            <a:off x="2931337" y="369530"/>
            <a:ext cx="32248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 </a:t>
            </a:r>
            <a:r>
              <a:rPr lang="fr-FR" dirty="0" smtClean="0"/>
              <a:t>sous forme de jeu(différents types de glissements)</a:t>
            </a:r>
            <a:endParaRPr lang="fr-FR" dirty="0"/>
          </a:p>
        </p:txBody>
      </p:sp>
      <p:sp>
        <p:nvSpPr>
          <p:cNvPr id="37" name="Rectangle 36"/>
          <p:cNvSpPr/>
          <p:nvPr/>
        </p:nvSpPr>
        <p:spPr>
          <a:xfrm>
            <a:off x="541206" y="1533840"/>
            <a:ext cx="187055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Rectangle 38"/>
          <p:cNvSpPr/>
          <p:nvPr/>
        </p:nvSpPr>
        <p:spPr>
          <a:xfrm>
            <a:off x="1" y="3068960"/>
            <a:ext cx="1553932" cy="746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ZoneTexte 39"/>
          <p:cNvSpPr txBox="1"/>
          <p:nvPr/>
        </p:nvSpPr>
        <p:spPr>
          <a:xfrm>
            <a:off x="-65764" y="3137998"/>
            <a:ext cx="17338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Ni trop facile ,ni </a:t>
            </a:r>
          </a:p>
          <a:p>
            <a:r>
              <a:rPr lang="fr-FR" dirty="0" smtClean="0"/>
              <a:t>Trop dur</a:t>
            </a:r>
            <a:endParaRPr lang="fr-FR" dirty="0"/>
          </a:p>
        </p:txBody>
      </p:sp>
      <p:sp>
        <p:nvSpPr>
          <p:cNvPr id="41" name="ZoneTexte 40"/>
          <p:cNvSpPr txBox="1"/>
          <p:nvPr/>
        </p:nvSpPr>
        <p:spPr>
          <a:xfrm>
            <a:off x="613214" y="1573490"/>
            <a:ext cx="17265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Non coupant</a:t>
            </a:r>
          </a:p>
          <a:p>
            <a:r>
              <a:rPr lang="fr-FR" dirty="0" smtClean="0"/>
              <a:t>+ ni trop lourd</a:t>
            </a:r>
            <a:endParaRPr lang="fr-FR" dirty="0"/>
          </a:p>
        </p:txBody>
      </p:sp>
      <p:sp>
        <p:nvSpPr>
          <p:cNvPr id="43" name="Rectangle 42"/>
          <p:cNvSpPr/>
          <p:nvPr/>
        </p:nvSpPr>
        <p:spPr>
          <a:xfrm>
            <a:off x="179512" y="4493399"/>
            <a:ext cx="1224136" cy="7358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ZoneTexte 43"/>
          <p:cNvSpPr txBox="1"/>
          <p:nvPr/>
        </p:nvSpPr>
        <p:spPr>
          <a:xfrm>
            <a:off x="297107" y="4628909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Recyclés</a:t>
            </a:r>
            <a:endParaRPr lang="fr-FR" dirty="0"/>
          </a:p>
        </p:txBody>
      </p:sp>
      <p:sp>
        <p:nvSpPr>
          <p:cNvPr id="45" name="Rectangle 44"/>
          <p:cNvSpPr/>
          <p:nvPr/>
        </p:nvSpPr>
        <p:spPr>
          <a:xfrm>
            <a:off x="1763688" y="5157192"/>
            <a:ext cx="1872208" cy="10261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ZoneTexte 45"/>
          <p:cNvSpPr txBox="1"/>
          <p:nvPr/>
        </p:nvSpPr>
        <p:spPr>
          <a:xfrm>
            <a:off x="1797598" y="5260032"/>
            <a:ext cx="26282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Challenge+</a:t>
            </a:r>
          </a:p>
          <a:p>
            <a:r>
              <a:rPr lang="fr-FR" dirty="0" smtClean="0"/>
              <a:t>Récompense+ </a:t>
            </a:r>
          </a:p>
          <a:p>
            <a:r>
              <a:rPr lang="fr-FR" dirty="0" smtClean="0"/>
              <a:t>temps imparti</a:t>
            </a:r>
            <a:endParaRPr lang="fr-FR" dirty="0"/>
          </a:p>
        </p:txBody>
      </p:sp>
      <p:sp>
        <p:nvSpPr>
          <p:cNvPr id="47" name="Rectangle 46"/>
          <p:cNvSpPr/>
          <p:nvPr/>
        </p:nvSpPr>
        <p:spPr>
          <a:xfrm>
            <a:off x="5436096" y="5260032"/>
            <a:ext cx="2304256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5714963" y="5446439"/>
            <a:ext cx="19359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Matériaux solides+ flexibilité des matériaux</a:t>
            </a:r>
            <a:endParaRPr lang="fr-FR" dirty="0"/>
          </a:p>
        </p:txBody>
      </p:sp>
      <p:sp>
        <p:nvSpPr>
          <p:cNvPr id="49" name="Rectangle 48"/>
          <p:cNvSpPr/>
          <p:nvPr/>
        </p:nvSpPr>
        <p:spPr>
          <a:xfrm>
            <a:off x="6443393" y="3210006"/>
            <a:ext cx="1584991" cy="7950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ZoneTexte 49"/>
          <p:cNvSpPr txBox="1"/>
          <p:nvPr/>
        </p:nvSpPr>
        <p:spPr>
          <a:xfrm>
            <a:off x="6443393" y="3379432"/>
            <a:ext cx="1763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transportable</a:t>
            </a:r>
            <a:endParaRPr lang="fr-FR" dirty="0"/>
          </a:p>
        </p:txBody>
      </p:sp>
      <p:sp>
        <p:nvSpPr>
          <p:cNvPr id="51" name="ZoneTexte 50"/>
          <p:cNvSpPr txBox="1"/>
          <p:nvPr/>
        </p:nvSpPr>
        <p:spPr>
          <a:xfrm>
            <a:off x="7020272" y="188640"/>
            <a:ext cx="19442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Diagramme pieuvre du jeu de glisse</a:t>
            </a:r>
            <a:endParaRPr lang="fr-FR" dirty="0"/>
          </a:p>
        </p:txBody>
      </p:sp>
      <p:sp>
        <p:nvSpPr>
          <p:cNvPr id="52" name="ZoneTexte 51"/>
          <p:cNvSpPr txBox="1"/>
          <p:nvPr/>
        </p:nvSpPr>
        <p:spPr>
          <a:xfrm>
            <a:off x="4468439" y="206084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FS8</a:t>
            </a:r>
            <a:endParaRPr lang="fr-FR" dirty="0"/>
          </a:p>
        </p:txBody>
      </p:sp>
      <p:cxnSp>
        <p:nvCxnSpPr>
          <p:cNvPr id="54" name="Connecteur droit 53"/>
          <p:cNvCxnSpPr>
            <a:stCxn id="4" idx="7"/>
          </p:cNvCxnSpPr>
          <p:nvPr/>
        </p:nvCxnSpPr>
        <p:spPr>
          <a:xfrm flipV="1">
            <a:off x="4791332" y="1844824"/>
            <a:ext cx="2444556" cy="10539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7325237" y="1533840"/>
            <a:ext cx="1818763" cy="8379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ZoneTexte 55"/>
          <p:cNvSpPr txBox="1"/>
          <p:nvPr/>
        </p:nvSpPr>
        <p:spPr>
          <a:xfrm>
            <a:off x="7380312" y="1607589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Petit quizz de compréhension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73394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3553884"/>
              </p:ext>
            </p:extLst>
          </p:nvPr>
        </p:nvGraphicFramePr>
        <p:xfrm>
          <a:off x="457200" y="260350"/>
          <a:ext cx="8291514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5757"/>
                <a:gridCol w="4145757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Nom de la fonction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Désignation de la fonction de service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FS1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Expérimenter</a:t>
                      </a:r>
                      <a:r>
                        <a:rPr lang="fr-FR" baseline="0" dirty="0" smtClean="0"/>
                        <a:t> la physique du phénomène de glisse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FS2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La sécurité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FS3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Une</a:t>
                      </a:r>
                      <a:r>
                        <a:rPr lang="fr-FR" baseline="0" dirty="0" smtClean="0"/>
                        <a:t> tranche d’âge de 6 à 12 ans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FS4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Le</a:t>
                      </a:r>
                      <a:r>
                        <a:rPr lang="fr-FR" baseline="0" dirty="0" smtClean="0"/>
                        <a:t> budget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FS5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L’amusement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FS6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La</a:t>
                      </a:r>
                      <a:r>
                        <a:rPr lang="fr-FR" baseline="0" dirty="0" smtClean="0"/>
                        <a:t> résistance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FS7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Dimension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FS8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Apprendre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48486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99</Words>
  <Application>Microsoft Office PowerPoint</Application>
  <PresentationFormat>Affichage à l'écran (4:3)</PresentationFormat>
  <Paragraphs>40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3700653</dc:creator>
  <cp:lastModifiedBy>3700653</cp:lastModifiedBy>
  <cp:revision>5</cp:revision>
  <dcterms:created xsi:type="dcterms:W3CDTF">2018-04-30T11:12:14Z</dcterms:created>
  <dcterms:modified xsi:type="dcterms:W3CDTF">2018-04-30T12:02:36Z</dcterms:modified>
</cp:coreProperties>
</file>