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Playfair Display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-regular.fntdata"/><Relationship Id="rId25" Type="http://schemas.openxmlformats.org/officeDocument/2006/relationships/slide" Target="slides/slide21.xml"/><Relationship Id="rId28" Type="http://schemas.openxmlformats.org/officeDocument/2006/relationships/font" Target="fonts/PlayfairDisplay-italic.fntdata"/><Relationship Id="rId27" Type="http://schemas.openxmlformats.org/officeDocument/2006/relationships/font" Target="fonts/PlayfairDis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fairDisplay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7.xml"/><Relationship Id="rId33" Type="http://schemas.openxmlformats.org/officeDocument/2006/relationships/font" Target="fonts/Lato-boldItalic.fntdata"/><Relationship Id="rId10" Type="http://schemas.openxmlformats.org/officeDocument/2006/relationships/slide" Target="slides/slide6.xml"/><Relationship Id="rId32" Type="http://schemas.openxmlformats.org/officeDocument/2006/relationships/font" Target="fonts/La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Relationship Id="rId4" Type="http://schemas.openxmlformats.org/officeDocument/2006/relationships/image" Target="../media/image09.png"/><Relationship Id="rId5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250" y="1282925"/>
            <a:ext cx="2951400" cy="2448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Un Ethylomètre,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le MAJAJYN Rainbow 3000</a:t>
            </a:r>
          </a:p>
        </p:txBody>
      </p:sp>
      <p:sp>
        <p:nvSpPr>
          <p:cNvPr id="60" name="Shape 60"/>
          <p:cNvSpPr/>
          <p:nvPr/>
        </p:nvSpPr>
        <p:spPr>
          <a:xfrm>
            <a:off x="7229750" y="3336450"/>
            <a:ext cx="1838100" cy="173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Maxime SACILE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Alba ESPAGNON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Jeremy TOUBOUL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Angelina SOARES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Josselin LECOMTE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Younès CHEFOU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Noé SANDOZ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/>
              <a:t>Branchement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5164875" y="1176275"/>
            <a:ext cx="3667500" cy="339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fr" sz="1400">
                <a:solidFill>
                  <a:srgbClr val="666666"/>
                </a:solidFill>
              </a:rPr>
              <a:t>Six broches mais on en utilise seulement quatre</a:t>
            </a:r>
          </a:p>
          <a:p>
            <a:pPr indent="-317500" lvl="0" marL="4572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fr" sz="1400">
                <a:solidFill>
                  <a:srgbClr val="666666"/>
                </a:solidFill>
              </a:rPr>
              <a:t>Deux broches reservées au réchauffeur et les deux autres pour la résistance</a:t>
            </a:r>
          </a:p>
          <a:p>
            <a:pPr indent="-317500" lvl="0" marL="45720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fr" sz="1400">
                <a:solidFill>
                  <a:srgbClr val="666666"/>
                </a:solidFill>
              </a:rPr>
              <a:t>On relève l’intensité entre la résistance du circuit et le capteur 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86" y="2899361"/>
            <a:ext cx="2852174" cy="19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573100" y="2892462"/>
            <a:ext cx="2855100" cy="196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25" y="1017450"/>
            <a:ext cx="2760855" cy="173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620225" y="1017450"/>
            <a:ext cx="2760900" cy="1732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4294" y="1696600"/>
            <a:ext cx="1323026" cy="2352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3634312" y="1696625"/>
            <a:ext cx="1323000" cy="235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0194"/>
            <a:ext cx="9144000" cy="470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-1090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/>
              <a:t>Code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50" y="489750"/>
            <a:ext cx="4143575" cy="450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6525" y="462441"/>
            <a:ext cx="3925775" cy="455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135050"/>
            <a:ext cx="8520600" cy="61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/>
              <a:t>Montage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187" y="747350"/>
            <a:ext cx="5561624" cy="40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2625"/>
            <a:ext cx="3620049" cy="228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/>
              <a:t>Tests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0749" y="1322625"/>
            <a:ext cx="4622124" cy="22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737375" y="3823475"/>
            <a:ext cx="44550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Résistance de 4,7 kΩ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728400" y="3823475"/>
            <a:ext cx="44550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Résistance de 15 kΩ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/>
              <a:t>Calibration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950975" y="1017450"/>
            <a:ext cx="3881400" cy="355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fr"/>
              <a:t>Le but de la calibration, associer l’intensité entre le capteur et la résistance à un taux d’alcool en mg/L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fr"/>
              <a:t>Pour se faire, on va réaliser un étalonnage.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fr"/>
              <a:t>On pourra ainsi afficher directement la valeur en g/L dans le sang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14620"/>
            <a:ext cx="4050499" cy="15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/>
              <a:t>Chambre à air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619400" y="1866250"/>
            <a:ext cx="4212900" cy="208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fr"/>
              <a:t>Réalisation d’une chambre à air car MQ3 sensible à la température et à l’humidité</a:t>
            </a:r>
          </a:p>
          <a:p>
            <a:pPr indent="-228600" lvl="0" marL="457200" rtl="0">
              <a:spcBef>
                <a:spcPts val="0"/>
              </a:spcBef>
            </a:pPr>
            <a:r>
              <a:rPr lang="fr"/>
              <a:t>Chambre à air que l’on pourra aérer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75" y="1247625"/>
            <a:ext cx="4428500" cy="33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Les leds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/>
              <a:t>Les leds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fr"/>
              <a:t>Bande de 8 leds RGB</a:t>
            </a:r>
          </a:p>
          <a:p>
            <a:pPr indent="-228600" lvl="0" marL="457200" rtl="0">
              <a:spcBef>
                <a:spcPts val="0"/>
              </a:spcBef>
            </a:pPr>
            <a:r>
              <a:rPr lang="fr"/>
              <a:t>Dégradé du vert au rouge en fonction du taux d’alcool détecté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2229" l="1048" r="0" t="0"/>
          <a:stretch/>
        </p:blipFill>
        <p:spPr>
          <a:xfrm>
            <a:off x="2425575" y="2418175"/>
            <a:ext cx="6142125" cy="223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/>
              <a:t>Branchement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076" y="1152475"/>
            <a:ext cx="582749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/>
              <a:t>Présentation du projet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1242825"/>
            <a:ext cx="714375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Boitier final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295050" y="3759525"/>
            <a:ext cx="8553900" cy="108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fr"/>
              <a:t>Schéma du boîtier final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fr"/>
              <a:t>Boîtier rectangulaire en plexiglas transparent</a:t>
            </a:r>
          </a:p>
          <a:p>
            <a:pPr indent="-228600" lvl="0" marL="457200">
              <a:spcBef>
                <a:spcPts val="0"/>
              </a:spcBef>
            </a:pPr>
            <a:r>
              <a:rPr lang="fr"/>
              <a:t>Alimentation : 2 piles CR2032 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375" y="211725"/>
            <a:ext cx="714375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/>
              <a:t>Matériel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86250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fr"/>
              <a:t>Carte Arduino Uno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fr"/>
              <a:t>7 segment quatre chiffres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fr"/>
              <a:t>Détecteur d’éthanol MQ3</a:t>
            </a:r>
          </a:p>
          <a:p>
            <a:pPr indent="-228600" lvl="0" marL="457200" rtl="0">
              <a:spcBef>
                <a:spcPts val="0"/>
              </a:spcBef>
            </a:pPr>
            <a:r>
              <a:rPr lang="fr"/>
              <a:t>Ruban de leds NeoPixels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fr"/>
              <a:t>Chambre à air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fr"/>
              <a:t>Boîtier isolant</a:t>
            </a:r>
          </a:p>
          <a:p>
            <a:pPr indent="-228600" lvl="0" marL="457200">
              <a:spcBef>
                <a:spcPts val="0"/>
              </a:spcBef>
            </a:pPr>
            <a:r>
              <a:rPr lang="fr"/>
              <a:t>Adaptateur 2 piles 3V CR2032 (plates)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Affichage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3600"/>
              <a:t>7 segment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fr"/>
              <a:t>Afficheur composé de 7 segments de leds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fr"/>
              <a:t>Permet d’écrire en décimal ainsi qu’en hexadécimal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700" y="2026425"/>
            <a:ext cx="5150598" cy="28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/>
              <a:t>Branchement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75" y="1460774"/>
            <a:ext cx="4697378" cy="222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850" y="1460787"/>
            <a:ext cx="3950097" cy="222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/>
              <a:t>Code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263687"/>
            <a:ext cx="5524500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Le capteur MQ-3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/>
              <a:t>Son fonctionnement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599" y="1120651"/>
            <a:ext cx="4242549" cy="34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662975" y="1117687"/>
            <a:ext cx="4255800" cy="348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2" name="Shape 112"/>
          <p:cNvCxnSpPr/>
          <p:nvPr/>
        </p:nvCxnSpPr>
        <p:spPr>
          <a:xfrm rot="10800000">
            <a:off x="3753325" y="2427375"/>
            <a:ext cx="213900" cy="18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3" name="Shape 113"/>
          <p:cNvSpPr txBox="1"/>
          <p:nvPr/>
        </p:nvSpPr>
        <p:spPr>
          <a:xfrm>
            <a:off x="5282525" y="1625400"/>
            <a:ext cx="3549900" cy="29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rtl="0">
              <a:spcBef>
                <a:spcPts val="0"/>
              </a:spcBef>
              <a:buClr>
                <a:srgbClr val="666666"/>
              </a:buClr>
              <a:buFont typeface="Lato"/>
              <a:buChar char="●"/>
            </a:pPr>
            <a:r>
              <a:rPr lang="fr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Composé d’une résistance en dioxyde d’étain sensible à l’alcool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rtl="0">
              <a:spcBef>
                <a:spcPts val="0"/>
              </a:spcBef>
              <a:buClr>
                <a:srgbClr val="666666"/>
              </a:buClr>
              <a:buFont typeface="Lato"/>
              <a:buChar char="●"/>
            </a:pPr>
            <a:r>
              <a:rPr lang="fr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Le  MQ-3 doit être préchauffé à l’aide d’une source d’énergie (courant continu ou alternatif)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>
              <a:spcBef>
                <a:spcPts val="0"/>
              </a:spcBef>
              <a:buClr>
                <a:srgbClr val="666666"/>
              </a:buClr>
              <a:buFont typeface="Lato"/>
              <a:buChar char="●"/>
            </a:pPr>
            <a:r>
              <a:rPr lang="fr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Résistance en série dans le circuit comme récepteur électrique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