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9D55-6295-4709-BE7C-6A3BF5611F98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8D88-AB53-40D0-AD21-951A35610B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9D55-6295-4709-BE7C-6A3BF5611F98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8D88-AB53-40D0-AD21-951A35610B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9D55-6295-4709-BE7C-6A3BF5611F98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8D88-AB53-40D0-AD21-951A35610B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9D55-6295-4709-BE7C-6A3BF5611F98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8D88-AB53-40D0-AD21-951A35610B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9D55-6295-4709-BE7C-6A3BF5611F98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8D88-AB53-40D0-AD21-951A35610B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9D55-6295-4709-BE7C-6A3BF5611F98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8D88-AB53-40D0-AD21-951A35610B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9D55-6295-4709-BE7C-6A3BF5611F98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8D88-AB53-40D0-AD21-951A35610B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9D55-6295-4709-BE7C-6A3BF5611F98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8D88-AB53-40D0-AD21-951A35610B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9D55-6295-4709-BE7C-6A3BF5611F98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8D88-AB53-40D0-AD21-951A35610B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9D55-6295-4709-BE7C-6A3BF5611F98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8D88-AB53-40D0-AD21-951A35610B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9D55-6295-4709-BE7C-6A3BF5611F98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8D88-AB53-40D0-AD21-951A35610B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C9D55-6295-4709-BE7C-6A3BF5611F98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8D88-AB53-40D0-AD21-951A35610BE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colas\Downloads\IMG_1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58011" y="851926"/>
            <a:ext cx="6864085" cy="514806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868144" y="191683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Rappels des formules et de notre montage</a:t>
            </a:r>
            <a:endParaRPr lang="fr-FR" sz="2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868144" y="1916832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Calcul de l’expression du champ magnétique au centre d’une spire</a:t>
            </a:r>
            <a:endParaRPr lang="fr-FR" sz="2000" b="1" i="1" dirty="0"/>
          </a:p>
        </p:txBody>
      </p:sp>
      <p:pic>
        <p:nvPicPr>
          <p:cNvPr id="2050" name="Picture 2" descr="C:\Users\Nicolas\Downloads\IMG_1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58011" y="851926"/>
            <a:ext cx="6864085" cy="5148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868144" y="191683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Calcul du champ magnétique dans la bobine</a:t>
            </a:r>
            <a:endParaRPr lang="fr-FR" sz="2000" b="1" i="1" dirty="0"/>
          </a:p>
        </p:txBody>
      </p:sp>
      <p:pic>
        <p:nvPicPr>
          <p:cNvPr id="3074" name="Picture 2" descr="C:\Users\Nicolas\Downloads\IMG_1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58011" y="858011"/>
            <a:ext cx="6864085" cy="5148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868144" y="191683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Conclusion sur la valeur du champ magnétique</a:t>
            </a:r>
            <a:endParaRPr lang="fr-FR" sz="2000" b="1" i="1" dirty="0"/>
          </a:p>
        </p:txBody>
      </p:sp>
      <p:pic>
        <p:nvPicPr>
          <p:cNvPr id="4098" name="Picture 2" descr="C:\Users\Nicolas\Downloads\IMG_1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58011" y="858010"/>
            <a:ext cx="6864084" cy="5148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31</Words>
  <Application>Microsoft Office PowerPoint</Application>
  <PresentationFormat>Affichage à l'écran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Nicolas</dc:creator>
  <cp:lastModifiedBy>Nicolas</cp:lastModifiedBy>
  <cp:revision>1</cp:revision>
  <dcterms:created xsi:type="dcterms:W3CDTF">2020-02-02T15:43:44Z</dcterms:created>
  <dcterms:modified xsi:type="dcterms:W3CDTF">2020-02-02T15:54:10Z</dcterms:modified>
</cp:coreProperties>
</file>